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8"/>
  </p:notesMasterIdLst>
  <p:sldIdLst>
    <p:sldId id="257" r:id="rId2"/>
    <p:sldId id="271" r:id="rId3"/>
    <p:sldId id="272" r:id="rId4"/>
    <p:sldId id="264" r:id="rId5"/>
    <p:sldId id="265" r:id="rId6"/>
    <p:sldId id="273" r:id="rId7"/>
  </p:sldIdLst>
  <p:sldSz cx="9144000" cy="5715000" type="screen16x1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1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5266"/>
    <p:restoredTop sz="94694"/>
  </p:normalViewPr>
  <p:slideViewPr>
    <p:cSldViewPr snapToGrid="0">
      <p:cViewPr varScale="1">
        <p:scale>
          <a:sx n="140" d="100"/>
          <a:sy n="140" d="100"/>
        </p:scale>
        <p:origin x="1944" y="19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AU"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A7FF27B-557D-334F-8D5E-B327C5A298E9}" type="datetimeFigureOut">
              <a:rPr lang="en-AU" smtClean="0"/>
              <a:t>30/8/2024</a:t>
            </a:fld>
            <a:endParaRPr lang="en-AU" dirty="0"/>
          </a:p>
        </p:txBody>
      </p:sp>
      <p:sp>
        <p:nvSpPr>
          <p:cNvPr id="4" name="Slide Image Placeholder 3"/>
          <p:cNvSpPr>
            <a:spLocks noGrp="1" noRot="1" noChangeAspect="1"/>
          </p:cNvSpPr>
          <p:nvPr>
            <p:ph type="sldImg" idx="2"/>
          </p:nvPr>
        </p:nvSpPr>
        <p:spPr>
          <a:xfrm>
            <a:off x="960438" y="1143000"/>
            <a:ext cx="4937125" cy="3086100"/>
          </a:xfrm>
          <a:prstGeom prst="rect">
            <a:avLst/>
          </a:prstGeom>
          <a:noFill/>
          <a:ln w="12700">
            <a:solidFill>
              <a:prstClr val="black"/>
            </a:solidFill>
          </a:ln>
        </p:spPr>
        <p:txBody>
          <a:bodyPr vert="horz" lIns="91440" tIns="45720" rIns="91440" bIns="45720" rtlCol="0" anchor="ctr"/>
          <a:lstStyle/>
          <a:p>
            <a:endParaRPr lang="en-AU"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AU"/>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AU"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E05C736-FAD4-1E4D-89A5-433D4AA2963B}" type="slidenum">
              <a:rPr lang="en-AU" smtClean="0"/>
              <a:t>‹#›</a:t>
            </a:fld>
            <a:endParaRPr lang="en-AU" dirty="0"/>
          </a:p>
        </p:txBody>
      </p:sp>
    </p:spTree>
    <p:extLst>
      <p:ext uri="{BB962C8B-B14F-4D97-AF65-F5344CB8AC3E}">
        <p14:creationId xmlns:p14="http://schemas.microsoft.com/office/powerpoint/2010/main" val="11378326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6E05C736-FAD4-1E4D-89A5-433D4AA2963B}" type="slidenum">
              <a:rPr lang="en-AU" smtClean="0"/>
              <a:t>6</a:t>
            </a:fld>
            <a:endParaRPr lang="en-AU" dirty="0"/>
          </a:p>
        </p:txBody>
      </p:sp>
    </p:spTree>
    <p:extLst>
      <p:ext uri="{BB962C8B-B14F-4D97-AF65-F5344CB8AC3E}">
        <p14:creationId xmlns:p14="http://schemas.microsoft.com/office/powerpoint/2010/main" val="33485683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935302"/>
            <a:ext cx="6858000" cy="1989667"/>
          </a:xfrm>
          <a:prstGeom prst="rect">
            <a:avLst/>
          </a:prstGeom>
        </p:spPr>
        <p:txBody>
          <a:bodyPr anchor="b">
            <a:normAutofit/>
          </a:bodyPr>
          <a:lstStyle>
            <a:lvl1pPr algn="ctr">
              <a:defRPr sz="2400" baseline="0">
                <a:latin typeface="Times New Roman" panose="02020603050405020304" pitchFamily="18" charset="0"/>
              </a:defRPr>
            </a:lvl1pPr>
          </a:lstStyle>
          <a:p>
            <a:r>
              <a:rPr lang="en-GB" dirty="0"/>
              <a:t>Click to edit Master title style</a:t>
            </a:r>
            <a:endParaRPr lang="en-US" dirty="0"/>
          </a:p>
        </p:txBody>
      </p:sp>
      <p:sp>
        <p:nvSpPr>
          <p:cNvPr id="3" name="Subtitle 2"/>
          <p:cNvSpPr>
            <a:spLocks noGrp="1"/>
          </p:cNvSpPr>
          <p:nvPr>
            <p:ph type="subTitle" idx="1"/>
          </p:nvPr>
        </p:nvSpPr>
        <p:spPr>
          <a:xfrm>
            <a:off x="1143000" y="3001698"/>
            <a:ext cx="6858000" cy="1379802"/>
          </a:xfrm>
        </p:spPr>
        <p:txBody>
          <a:bodyPr/>
          <a:lstStyle>
            <a:lvl1pPr marL="0" indent="0" algn="ctr">
              <a:buNone/>
              <a:defRPr sz="1800" baseline="0">
                <a:latin typeface="Times New Roman" panose="02020603050405020304" pitchFamily="18" charset="0"/>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GB" dirty="0"/>
              <a:t>Click to edit Master subtitle style</a:t>
            </a:r>
            <a:endParaRPr lang="en-US" dirty="0"/>
          </a:p>
        </p:txBody>
      </p:sp>
      <p:sp>
        <p:nvSpPr>
          <p:cNvPr id="4" name="Date Placeholder 3"/>
          <p:cNvSpPr>
            <a:spLocks noGrp="1"/>
          </p:cNvSpPr>
          <p:nvPr>
            <p:ph type="dt" sz="half" idx="10"/>
          </p:nvPr>
        </p:nvSpPr>
        <p:spPr/>
        <p:txBody>
          <a:bodyPr/>
          <a:lstStyle/>
          <a:p>
            <a:fld id="{D4E6CF7E-C746-084D-BF17-6C523B0D2ACF}" type="datetimeFigureOut">
              <a:rPr lang="en-US" smtClean="0"/>
              <a:t>8/30/24</a:t>
            </a:fld>
            <a:endParaRPr lang="en-US" dirty="0"/>
          </a:p>
        </p:txBody>
      </p:sp>
      <p:sp>
        <p:nvSpPr>
          <p:cNvPr id="5" name="Footer Placeholder 4"/>
          <p:cNvSpPr>
            <a:spLocks noGrp="1"/>
          </p:cNvSpPr>
          <p:nvPr>
            <p:ph type="ftr" sz="quarter" idx="11"/>
          </p:nvPr>
        </p:nvSpPr>
        <p:spPr>
          <a:xfrm>
            <a:off x="3028950" y="5296959"/>
            <a:ext cx="3086100" cy="304271"/>
          </a:xfrm>
          <a:prstGeom prst="rect">
            <a:avLst/>
          </a:prstGeom>
        </p:spPr>
        <p:txBody>
          <a:bodyPr/>
          <a:lstStyle/>
          <a:p>
            <a:endParaRPr lang="en-US" dirty="0"/>
          </a:p>
        </p:txBody>
      </p:sp>
      <p:sp>
        <p:nvSpPr>
          <p:cNvPr id="6" name="Slide Number Placeholder 5"/>
          <p:cNvSpPr>
            <a:spLocks noGrp="1"/>
          </p:cNvSpPr>
          <p:nvPr>
            <p:ph type="sldNum" sz="quarter" idx="12"/>
          </p:nvPr>
        </p:nvSpPr>
        <p:spPr/>
        <p:txBody>
          <a:bodyPr/>
          <a:lstStyle/>
          <a:p>
            <a:fld id="{32A23974-83D8-7045-B8FB-83D6C4E40E34}" type="slidenum">
              <a:rPr lang="en-US" smtClean="0"/>
              <a:t>‹#›</a:t>
            </a:fld>
            <a:endParaRPr lang="en-US" dirty="0"/>
          </a:p>
        </p:txBody>
      </p:sp>
    </p:spTree>
    <p:extLst>
      <p:ext uri="{BB962C8B-B14F-4D97-AF65-F5344CB8AC3E}">
        <p14:creationId xmlns:p14="http://schemas.microsoft.com/office/powerpoint/2010/main" val="29336870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628650" y="304271"/>
            <a:ext cx="7886700" cy="1104636"/>
          </a:xfrm>
          <a:prstGeom prst="rect">
            <a:avLst/>
          </a:prstGeom>
        </p:spPr>
        <p:txBody>
          <a:bodyPr/>
          <a:lstStyle/>
          <a:p>
            <a:r>
              <a:rPr lang="en-GB"/>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D4E6CF7E-C746-084D-BF17-6C523B0D2ACF}" type="datetimeFigureOut">
              <a:rPr lang="en-US" smtClean="0"/>
              <a:t>8/30/24</a:t>
            </a:fld>
            <a:endParaRPr lang="en-US" dirty="0"/>
          </a:p>
        </p:txBody>
      </p:sp>
      <p:sp>
        <p:nvSpPr>
          <p:cNvPr id="5" name="Footer Placeholder 4"/>
          <p:cNvSpPr>
            <a:spLocks noGrp="1"/>
          </p:cNvSpPr>
          <p:nvPr>
            <p:ph type="ftr" sz="quarter" idx="11"/>
          </p:nvPr>
        </p:nvSpPr>
        <p:spPr>
          <a:xfrm>
            <a:off x="3028950" y="5296959"/>
            <a:ext cx="3086100" cy="304271"/>
          </a:xfrm>
          <a:prstGeom prst="rect">
            <a:avLst/>
          </a:prstGeom>
        </p:spPr>
        <p:txBody>
          <a:bodyPr/>
          <a:lstStyle/>
          <a:p>
            <a:endParaRPr lang="en-US" dirty="0"/>
          </a:p>
        </p:txBody>
      </p:sp>
      <p:sp>
        <p:nvSpPr>
          <p:cNvPr id="6" name="Slide Number Placeholder 5"/>
          <p:cNvSpPr>
            <a:spLocks noGrp="1"/>
          </p:cNvSpPr>
          <p:nvPr>
            <p:ph type="sldNum" sz="quarter" idx="12"/>
          </p:nvPr>
        </p:nvSpPr>
        <p:spPr/>
        <p:txBody>
          <a:bodyPr/>
          <a:lstStyle/>
          <a:p>
            <a:fld id="{32A23974-83D8-7045-B8FB-83D6C4E40E34}" type="slidenum">
              <a:rPr lang="en-US" smtClean="0"/>
              <a:t>‹#›</a:t>
            </a:fld>
            <a:endParaRPr lang="en-US" dirty="0"/>
          </a:p>
        </p:txBody>
      </p:sp>
    </p:spTree>
    <p:extLst>
      <p:ext uri="{BB962C8B-B14F-4D97-AF65-F5344CB8AC3E}">
        <p14:creationId xmlns:p14="http://schemas.microsoft.com/office/powerpoint/2010/main" val="2729926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04271"/>
            <a:ext cx="1971675" cy="4843198"/>
          </a:xfrm>
          <a:prstGeom prst="rect">
            <a:avLst/>
          </a:prstGeom>
        </p:spPr>
        <p:txBody>
          <a:bodyPr vert="eaVert"/>
          <a:lstStyle/>
          <a:p>
            <a:r>
              <a:rPr lang="en-GB"/>
              <a:t>Click to edit Master title style</a:t>
            </a:r>
            <a:endParaRPr lang="en-US" dirty="0"/>
          </a:p>
        </p:txBody>
      </p:sp>
      <p:sp>
        <p:nvSpPr>
          <p:cNvPr id="3" name="Vertical Text Placeholder 2"/>
          <p:cNvSpPr>
            <a:spLocks noGrp="1"/>
          </p:cNvSpPr>
          <p:nvPr>
            <p:ph type="body" orient="vert" idx="1"/>
          </p:nvPr>
        </p:nvSpPr>
        <p:spPr>
          <a:xfrm>
            <a:off x="628650" y="304271"/>
            <a:ext cx="5800725" cy="484319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D4E6CF7E-C746-084D-BF17-6C523B0D2ACF}" type="datetimeFigureOut">
              <a:rPr lang="en-US" smtClean="0"/>
              <a:t>8/30/24</a:t>
            </a:fld>
            <a:endParaRPr lang="en-US" dirty="0"/>
          </a:p>
        </p:txBody>
      </p:sp>
      <p:sp>
        <p:nvSpPr>
          <p:cNvPr id="5" name="Footer Placeholder 4"/>
          <p:cNvSpPr>
            <a:spLocks noGrp="1"/>
          </p:cNvSpPr>
          <p:nvPr>
            <p:ph type="ftr" sz="quarter" idx="11"/>
          </p:nvPr>
        </p:nvSpPr>
        <p:spPr>
          <a:xfrm>
            <a:off x="3028950" y="5296959"/>
            <a:ext cx="3086100" cy="304271"/>
          </a:xfrm>
          <a:prstGeom prst="rect">
            <a:avLst/>
          </a:prstGeom>
        </p:spPr>
        <p:txBody>
          <a:bodyPr/>
          <a:lstStyle/>
          <a:p>
            <a:endParaRPr lang="en-US" dirty="0"/>
          </a:p>
        </p:txBody>
      </p:sp>
      <p:sp>
        <p:nvSpPr>
          <p:cNvPr id="6" name="Slide Number Placeholder 5"/>
          <p:cNvSpPr>
            <a:spLocks noGrp="1"/>
          </p:cNvSpPr>
          <p:nvPr>
            <p:ph type="sldNum" sz="quarter" idx="12"/>
          </p:nvPr>
        </p:nvSpPr>
        <p:spPr/>
        <p:txBody>
          <a:bodyPr/>
          <a:lstStyle/>
          <a:p>
            <a:fld id="{32A23974-83D8-7045-B8FB-83D6C4E40E34}" type="slidenum">
              <a:rPr lang="en-US" smtClean="0"/>
              <a:t>‹#›</a:t>
            </a:fld>
            <a:endParaRPr lang="en-US" dirty="0"/>
          </a:p>
        </p:txBody>
      </p:sp>
    </p:spTree>
    <p:extLst>
      <p:ext uri="{BB962C8B-B14F-4D97-AF65-F5344CB8AC3E}">
        <p14:creationId xmlns:p14="http://schemas.microsoft.com/office/powerpoint/2010/main" val="40799550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28650" y="304271"/>
            <a:ext cx="7886700" cy="1104636"/>
          </a:xfrm>
          <a:prstGeom prst="rect">
            <a:avLst/>
          </a:prstGeom>
        </p:spPr>
        <p:txBody>
          <a:bodyPr/>
          <a:lstStyle/>
          <a:p>
            <a:r>
              <a:rPr lang="en-GB"/>
              <a:t>Click to edit Master title style</a:t>
            </a:r>
            <a:endParaRPr lang="en-US" dirty="0"/>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D4E6CF7E-C746-084D-BF17-6C523B0D2ACF}" type="datetimeFigureOut">
              <a:rPr lang="en-US" smtClean="0"/>
              <a:t>8/30/24</a:t>
            </a:fld>
            <a:endParaRPr lang="en-US" dirty="0"/>
          </a:p>
        </p:txBody>
      </p:sp>
      <p:sp>
        <p:nvSpPr>
          <p:cNvPr id="5" name="Footer Placeholder 4"/>
          <p:cNvSpPr>
            <a:spLocks noGrp="1"/>
          </p:cNvSpPr>
          <p:nvPr>
            <p:ph type="ftr" sz="quarter" idx="11"/>
          </p:nvPr>
        </p:nvSpPr>
        <p:spPr>
          <a:xfrm>
            <a:off x="3028950" y="5296959"/>
            <a:ext cx="3086100" cy="304271"/>
          </a:xfrm>
          <a:prstGeom prst="rect">
            <a:avLst/>
          </a:prstGeom>
        </p:spPr>
        <p:txBody>
          <a:bodyPr/>
          <a:lstStyle/>
          <a:p>
            <a:endParaRPr lang="en-US" dirty="0"/>
          </a:p>
        </p:txBody>
      </p:sp>
      <p:sp>
        <p:nvSpPr>
          <p:cNvPr id="6" name="Slide Number Placeholder 5"/>
          <p:cNvSpPr>
            <a:spLocks noGrp="1"/>
          </p:cNvSpPr>
          <p:nvPr>
            <p:ph type="sldNum" sz="quarter" idx="12"/>
          </p:nvPr>
        </p:nvSpPr>
        <p:spPr/>
        <p:txBody>
          <a:bodyPr/>
          <a:lstStyle/>
          <a:p>
            <a:fld id="{32A23974-83D8-7045-B8FB-83D6C4E40E34}" type="slidenum">
              <a:rPr lang="en-US" smtClean="0"/>
              <a:t>‹#›</a:t>
            </a:fld>
            <a:endParaRPr lang="en-US" dirty="0"/>
          </a:p>
        </p:txBody>
      </p:sp>
    </p:spTree>
    <p:extLst>
      <p:ext uri="{BB962C8B-B14F-4D97-AF65-F5344CB8AC3E}">
        <p14:creationId xmlns:p14="http://schemas.microsoft.com/office/powerpoint/2010/main" val="37914196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7" y="1424782"/>
            <a:ext cx="7886700" cy="2377281"/>
          </a:xfrm>
          <a:prstGeom prst="rect">
            <a:avLst/>
          </a:prstGeom>
        </p:spPr>
        <p:txBody>
          <a:bodyPr anchor="b"/>
          <a:lstStyle>
            <a:lvl1pPr>
              <a:defRPr sz="4500"/>
            </a:lvl1pPr>
          </a:lstStyle>
          <a:p>
            <a:r>
              <a:rPr lang="en-GB"/>
              <a:t>Click to edit Master title style</a:t>
            </a:r>
            <a:endParaRPr lang="en-US" dirty="0"/>
          </a:p>
        </p:txBody>
      </p:sp>
      <p:sp>
        <p:nvSpPr>
          <p:cNvPr id="3" name="Text Placeholder 2"/>
          <p:cNvSpPr>
            <a:spLocks noGrp="1"/>
          </p:cNvSpPr>
          <p:nvPr>
            <p:ph type="body" idx="1"/>
          </p:nvPr>
        </p:nvSpPr>
        <p:spPr>
          <a:xfrm>
            <a:off x="623887" y="3824553"/>
            <a:ext cx="7886700" cy="1250156"/>
          </a:xfrm>
        </p:spPr>
        <p:txBody>
          <a:bodyPr/>
          <a:lstStyle>
            <a:lvl1pPr marL="0" indent="0">
              <a:buNone/>
              <a:defRPr sz="1800">
                <a:solidFill>
                  <a:schemeClr val="tx1">
                    <a:tint val="82000"/>
                  </a:schemeClr>
                </a:solidFill>
              </a:defRPr>
            </a:lvl1pPr>
            <a:lvl2pPr marL="342900" indent="0">
              <a:buNone/>
              <a:defRPr sz="1500">
                <a:solidFill>
                  <a:schemeClr val="tx1">
                    <a:tint val="82000"/>
                  </a:schemeClr>
                </a:solidFill>
              </a:defRPr>
            </a:lvl2pPr>
            <a:lvl3pPr marL="685800" indent="0">
              <a:buNone/>
              <a:defRPr sz="1350">
                <a:solidFill>
                  <a:schemeClr val="tx1">
                    <a:tint val="82000"/>
                  </a:schemeClr>
                </a:solidFill>
              </a:defRPr>
            </a:lvl3pPr>
            <a:lvl4pPr marL="1028700" indent="0">
              <a:buNone/>
              <a:defRPr sz="1200">
                <a:solidFill>
                  <a:schemeClr val="tx1">
                    <a:tint val="82000"/>
                  </a:schemeClr>
                </a:solidFill>
              </a:defRPr>
            </a:lvl4pPr>
            <a:lvl5pPr marL="1371600" indent="0">
              <a:buNone/>
              <a:defRPr sz="1200">
                <a:solidFill>
                  <a:schemeClr val="tx1">
                    <a:tint val="82000"/>
                  </a:schemeClr>
                </a:solidFill>
              </a:defRPr>
            </a:lvl5pPr>
            <a:lvl6pPr marL="1714500" indent="0">
              <a:buNone/>
              <a:defRPr sz="1200">
                <a:solidFill>
                  <a:schemeClr val="tx1">
                    <a:tint val="82000"/>
                  </a:schemeClr>
                </a:solidFill>
              </a:defRPr>
            </a:lvl6pPr>
            <a:lvl7pPr marL="2057400" indent="0">
              <a:buNone/>
              <a:defRPr sz="1200">
                <a:solidFill>
                  <a:schemeClr val="tx1">
                    <a:tint val="82000"/>
                  </a:schemeClr>
                </a:solidFill>
              </a:defRPr>
            </a:lvl7pPr>
            <a:lvl8pPr marL="2400300" indent="0">
              <a:buNone/>
              <a:defRPr sz="1200">
                <a:solidFill>
                  <a:schemeClr val="tx1">
                    <a:tint val="82000"/>
                  </a:schemeClr>
                </a:solidFill>
              </a:defRPr>
            </a:lvl8pPr>
            <a:lvl9pPr marL="2743200" indent="0">
              <a:buNone/>
              <a:defRPr sz="1200">
                <a:solidFill>
                  <a:schemeClr val="tx1">
                    <a:tint val="82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D4E6CF7E-C746-084D-BF17-6C523B0D2ACF}" type="datetimeFigureOut">
              <a:rPr lang="en-US" smtClean="0"/>
              <a:t>8/30/24</a:t>
            </a:fld>
            <a:endParaRPr lang="en-US" dirty="0"/>
          </a:p>
        </p:txBody>
      </p:sp>
      <p:sp>
        <p:nvSpPr>
          <p:cNvPr id="5" name="Footer Placeholder 4"/>
          <p:cNvSpPr>
            <a:spLocks noGrp="1"/>
          </p:cNvSpPr>
          <p:nvPr>
            <p:ph type="ftr" sz="quarter" idx="11"/>
          </p:nvPr>
        </p:nvSpPr>
        <p:spPr>
          <a:xfrm>
            <a:off x="3028950" y="5296959"/>
            <a:ext cx="3086100" cy="304271"/>
          </a:xfrm>
          <a:prstGeom prst="rect">
            <a:avLst/>
          </a:prstGeom>
        </p:spPr>
        <p:txBody>
          <a:bodyPr/>
          <a:lstStyle/>
          <a:p>
            <a:endParaRPr lang="en-US" dirty="0"/>
          </a:p>
        </p:txBody>
      </p:sp>
      <p:sp>
        <p:nvSpPr>
          <p:cNvPr id="6" name="Slide Number Placeholder 5"/>
          <p:cNvSpPr>
            <a:spLocks noGrp="1"/>
          </p:cNvSpPr>
          <p:nvPr>
            <p:ph type="sldNum" sz="quarter" idx="12"/>
          </p:nvPr>
        </p:nvSpPr>
        <p:spPr/>
        <p:txBody>
          <a:bodyPr/>
          <a:lstStyle/>
          <a:p>
            <a:fld id="{32A23974-83D8-7045-B8FB-83D6C4E40E34}" type="slidenum">
              <a:rPr lang="en-US" smtClean="0"/>
              <a:t>‹#›</a:t>
            </a:fld>
            <a:endParaRPr lang="en-US" dirty="0"/>
          </a:p>
        </p:txBody>
      </p:sp>
    </p:spTree>
    <p:extLst>
      <p:ext uri="{BB962C8B-B14F-4D97-AF65-F5344CB8AC3E}">
        <p14:creationId xmlns:p14="http://schemas.microsoft.com/office/powerpoint/2010/main" val="40353098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28650" y="304271"/>
            <a:ext cx="7886700" cy="1104636"/>
          </a:xfrm>
          <a:prstGeom prst="rect">
            <a:avLst/>
          </a:prstGeom>
        </p:spPr>
        <p:txBody>
          <a:bodyPr/>
          <a:lstStyle/>
          <a:p>
            <a:r>
              <a:rPr lang="en-GB"/>
              <a:t>Click to edit Master title style</a:t>
            </a:r>
            <a:endParaRPr lang="en-US" dirty="0"/>
          </a:p>
        </p:txBody>
      </p:sp>
      <p:sp>
        <p:nvSpPr>
          <p:cNvPr id="3" name="Content Placeholder 2"/>
          <p:cNvSpPr>
            <a:spLocks noGrp="1"/>
          </p:cNvSpPr>
          <p:nvPr>
            <p:ph sz="half" idx="1"/>
          </p:nvPr>
        </p:nvSpPr>
        <p:spPr>
          <a:xfrm>
            <a:off x="628650" y="1521354"/>
            <a:ext cx="3886200" cy="3626115"/>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Content Placeholder 3"/>
          <p:cNvSpPr>
            <a:spLocks noGrp="1"/>
          </p:cNvSpPr>
          <p:nvPr>
            <p:ph sz="half" idx="2"/>
          </p:nvPr>
        </p:nvSpPr>
        <p:spPr>
          <a:xfrm>
            <a:off x="4629150" y="1521354"/>
            <a:ext cx="3886200" cy="3626115"/>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Date Placeholder 4"/>
          <p:cNvSpPr>
            <a:spLocks noGrp="1"/>
          </p:cNvSpPr>
          <p:nvPr>
            <p:ph type="dt" sz="half" idx="10"/>
          </p:nvPr>
        </p:nvSpPr>
        <p:spPr/>
        <p:txBody>
          <a:bodyPr/>
          <a:lstStyle/>
          <a:p>
            <a:fld id="{D4E6CF7E-C746-084D-BF17-6C523B0D2ACF}" type="datetimeFigureOut">
              <a:rPr lang="en-US" smtClean="0"/>
              <a:t>8/30/24</a:t>
            </a:fld>
            <a:endParaRPr lang="en-US" dirty="0"/>
          </a:p>
        </p:txBody>
      </p:sp>
      <p:sp>
        <p:nvSpPr>
          <p:cNvPr id="6" name="Footer Placeholder 5"/>
          <p:cNvSpPr>
            <a:spLocks noGrp="1"/>
          </p:cNvSpPr>
          <p:nvPr>
            <p:ph type="ftr" sz="quarter" idx="11"/>
          </p:nvPr>
        </p:nvSpPr>
        <p:spPr>
          <a:xfrm>
            <a:off x="3028950" y="5296959"/>
            <a:ext cx="3086100" cy="304271"/>
          </a:xfrm>
          <a:prstGeom prst="rect">
            <a:avLst/>
          </a:prstGeom>
        </p:spPr>
        <p:txBody>
          <a:bodyPr/>
          <a:lstStyle/>
          <a:p>
            <a:endParaRPr lang="en-US" dirty="0"/>
          </a:p>
        </p:txBody>
      </p:sp>
      <p:sp>
        <p:nvSpPr>
          <p:cNvPr id="7" name="Slide Number Placeholder 6"/>
          <p:cNvSpPr>
            <a:spLocks noGrp="1"/>
          </p:cNvSpPr>
          <p:nvPr>
            <p:ph type="sldNum" sz="quarter" idx="12"/>
          </p:nvPr>
        </p:nvSpPr>
        <p:spPr/>
        <p:txBody>
          <a:bodyPr/>
          <a:lstStyle/>
          <a:p>
            <a:fld id="{32A23974-83D8-7045-B8FB-83D6C4E40E34}" type="slidenum">
              <a:rPr lang="en-US" smtClean="0"/>
              <a:t>‹#›</a:t>
            </a:fld>
            <a:endParaRPr lang="en-US" dirty="0"/>
          </a:p>
        </p:txBody>
      </p:sp>
    </p:spTree>
    <p:extLst>
      <p:ext uri="{BB962C8B-B14F-4D97-AF65-F5344CB8AC3E}">
        <p14:creationId xmlns:p14="http://schemas.microsoft.com/office/powerpoint/2010/main" val="33691164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04271"/>
            <a:ext cx="7886700" cy="1104636"/>
          </a:xfrm>
          <a:prstGeom prst="rect">
            <a:avLst/>
          </a:prstGeom>
        </p:spPr>
        <p:txBody>
          <a:bodyPr/>
          <a:lstStyle/>
          <a:p>
            <a:r>
              <a:rPr lang="en-GB"/>
              <a:t>Click to edit Master title style</a:t>
            </a:r>
            <a:endParaRPr lang="en-US" dirty="0"/>
          </a:p>
        </p:txBody>
      </p:sp>
      <p:sp>
        <p:nvSpPr>
          <p:cNvPr id="3" name="Text Placeholder 2"/>
          <p:cNvSpPr>
            <a:spLocks noGrp="1"/>
          </p:cNvSpPr>
          <p:nvPr>
            <p:ph type="body" idx="1"/>
          </p:nvPr>
        </p:nvSpPr>
        <p:spPr>
          <a:xfrm>
            <a:off x="629842" y="1400969"/>
            <a:ext cx="3868340" cy="686593"/>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GB"/>
              <a:t>Click to edit Master text styles</a:t>
            </a:r>
          </a:p>
        </p:txBody>
      </p:sp>
      <p:sp>
        <p:nvSpPr>
          <p:cNvPr id="4" name="Content Placeholder 3"/>
          <p:cNvSpPr>
            <a:spLocks noGrp="1"/>
          </p:cNvSpPr>
          <p:nvPr>
            <p:ph sz="half" idx="2"/>
          </p:nvPr>
        </p:nvSpPr>
        <p:spPr>
          <a:xfrm>
            <a:off x="629842" y="2087563"/>
            <a:ext cx="3868340" cy="3070490"/>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Text Placeholder 4"/>
          <p:cNvSpPr>
            <a:spLocks noGrp="1"/>
          </p:cNvSpPr>
          <p:nvPr>
            <p:ph type="body" sz="quarter" idx="3"/>
          </p:nvPr>
        </p:nvSpPr>
        <p:spPr>
          <a:xfrm>
            <a:off x="4629150" y="1400969"/>
            <a:ext cx="3887391" cy="686593"/>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GB"/>
              <a:t>Click to edit Master text styles</a:t>
            </a:r>
          </a:p>
        </p:txBody>
      </p:sp>
      <p:sp>
        <p:nvSpPr>
          <p:cNvPr id="6" name="Content Placeholder 5"/>
          <p:cNvSpPr>
            <a:spLocks noGrp="1"/>
          </p:cNvSpPr>
          <p:nvPr>
            <p:ph sz="quarter" idx="4"/>
          </p:nvPr>
        </p:nvSpPr>
        <p:spPr>
          <a:xfrm>
            <a:off x="4629150" y="2087563"/>
            <a:ext cx="3887391" cy="3070490"/>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7" name="Date Placeholder 6"/>
          <p:cNvSpPr>
            <a:spLocks noGrp="1"/>
          </p:cNvSpPr>
          <p:nvPr>
            <p:ph type="dt" sz="half" idx="10"/>
          </p:nvPr>
        </p:nvSpPr>
        <p:spPr/>
        <p:txBody>
          <a:bodyPr/>
          <a:lstStyle/>
          <a:p>
            <a:fld id="{D4E6CF7E-C746-084D-BF17-6C523B0D2ACF}" type="datetimeFigureOut">
              <a:rPr lang="en-US" smtClean="0"/>
              <a:t>8/30/24</a:t>
            </a:fld>
            <a:endParaRPr lang="en-US" dirty="0"/>
          </a:p>
        </p:txBody>
      </p:sp>
      <p:sp>
        <p:nvSpPr>
          <p:cNvPr id="8" name="Footer Placeholder 7"/>
          <p:cNvSpPr>
            <a:spLocks noGrp="1"/>
          </p:cNvSpPr>
          <p:nvPr>
            <p:ph type="ftr" sz="quarter" idx="11"/>
          </p:nvPr>
        </p:nvSpPr>
        <p:spPr>
          <a:xfrm>
            <a:off x="3028950" y="5296959"/>
            <a:ext cx="3086100" cy="304271"/>
          </a:xfrm>
          <a:prstGeom prst="rect">
            <a:avLst/>
          </a:prstGeom>
        </p:spPr>
        <p:txBody>
          <a:bodyPr/>
          <a:lstStyle/>
          <a:p>
            <a:endParaRPr lang="en-US" dirty="0"/>
          </a:p>
        </p:txBody>
      </p:sp>
      <p:sp>
        <p:nvSpPr>
          <p:cNvPr id="9" name="Slide Number Placeholder 8"/>
          <p:cNvSpPr>
            <a:spLocks noGrp="1"/>
          </p:cNvSpPr>
          <p:nvPr>
            <p:ph type="sldNum" sz="quarter" idx="12"/>
          </p:nvPr>
        </p:nvSpPr>
        <p:spPr/>
        <p:txBody>
          <a:bodyPr/>
          <a:lstStyle/>
          <a:p>
            <a:fld id="{32A23974-83D8-7045-B8FB-83D6C4E40E34}" type="slidenum">
              <a:rPr lang="en-US" smtClean="0"/>
              <a:t>‹#›</a:t>
            </a:fld>
            <a:endParaRPr lang="en-US" dirty="0"/>
          </a:p>
        </p:txBody>
      </p:sp>
    </p:spTree>
    <p:extLst>
      <p:ext uri="{BB962C8B-B14F-4D97-AF65-F5344CB8AC3E}">
        <p14:creationId xmlns:p14="http://schemas.microsoft.com/office/powerpoint/2010/main" val="2664674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28650" y="304271"/>
            <a:ext cx="7886700" cy="1104636"/>
          </a:xfrm>
          <a:prstGeom prst="rect">
            <a:avLst/>
          </a:prstGeom>
        </p:spPr>
        <p:txBody>
          <a:bodyPr/>
          <a:lstStyle/>
          <a:p>
            <a:r>
              <a:rPr lang="en-GB"/>
              <a:t>Click to edit Master title style</a:t>
            </a:r>
            <a:endParaRPr lang="en-US" dirty="0"/>
          </a:p>
        </p:txBody>
      </p:sp>
      <p:sp>
        <p:nvSpPr>
          <p:cNvPr id="3" name="Date Placeholder 2"/>
          <p:cNvSpPr>
            <a:spLocks noGrp="1"/>
          </p:cNvSpPr>
          <p:nvPr>
            <p:ph type="dt" sz="half" idx="10"/>
          </p:nvPr>
        </p:nvSpPr>
        <p:spPr/>
        <p:txBody>
          <a:bodyPr/>
          <a:lstStyle/>
          <a:p>
            <a:fld id="{D4E6CF7E-C746-084D-BF17-6C523B0D2ACF}" type="datetimeFigureOut">
              <a:rPr lang="en-US" smtClean="0"/>
              <a:t>8/30/24</a:t>
            </a:fld>
            <a:endParaRPr lang="en-US" dirty="0"/>
          </a:p>
        </p:txBody>
      </p:sp>
      <p:sp>
        <p:nvSpPr>
          <p:cNvPr id="4" name="Footer Placeholder 3"/>
          <p:cNvSpPr>
            <a:spLocks noGrp="1"/>
          </p:cNvSpPr>
          <p:nvPr>
            <p:ph type="ftr" sz="quarter" idx="11"/>
          </p:nvPr>
        </p:nvSpPr>
        <p:spPr>
          <a:xfrm>
            <a:off x="3028950" y="5296959"/>
            <a:ext cx="3086100" cy="304271"/>
          </a:xfrm>
          <a:prstGeom prst="rect">
            <a:avLst/>
          </a:prstGeom>
        </p:spPr>
        <p:txBody>
          <a:bodyPr/>
          <a:lstStyle/>
          <a:p>
            <a:endParaRPr lang="en-US" dirty="0"/>
          </a:p>
        </p:txBody>
      </p:sp>
      <p:sp>
        <p:nvSpPr>
          <p:cNvPr id="5" name="Slide Number Placeholder 4"/>
          <p:cNvSpPr>
            <a:spLocks noGrp="1"/>
          </p:cNvSpPr>
          <p:nvPr>
            <p:ph type="sldNum" sz="quarter" idx="12"/>
          </p:nvPr>
        </p:nvSpPr>
        <p:spPr/>
        <p:txBody>
          <a:bodyPr/>
          <a:lstStyle/>
          <a:p>
            <a:fld id="{32A23974-83D8-7045-B8FB-83D6C4E40E34}" type="slidenum">
              <a:rPr lang="en-US" smtClean="0"/>
              <a:t>‹#›</a:t>
            </a:fld>
            <a:endParaRPr lang="en-US" dirty="0"/>
          </a:p>
        </p:txBody>
      </p:sp>
    </p:spTree>
    <p:extLst>
      <p:ext uri="{BB962C8B-B14F-4D97-AF65-F5344CB8AC3E}">
        <p14:creationId xmlns:p14="http://schemas.microsoft.com/office/powerpoint/2010/main" val="38661560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4E6CF7E-C746-084D-BF17-6C523B0D2ACF}" type="datetimeFigureOut">
              <a:rPr lang="en-US" smtClean="0"/>
              <a:t>8/30/24</a:t>
            </a:fld>
            <a:endParaRPr lang="en-US" dirty="0"/>
          </a:p>
        </p:txBody>
      </p:sp>
      <p:sp>
        <p:nvSpPr>
          <p:cNvPr id="3" name="Footer Placeholder 2"/>
          <p:cNvSpPr>
            <a:spLocks noGrp="1"/>
          </p:cNvSpPr>
          <p:nvPr>
            <p:ph type="ftr" sz="quarter" idx="11"/>
          </p:nvPr>
        </p:nvSpPr>
        <p:spPr>
          <a:xfrm>
            <a:off x="3028950" y="5296959"/>
            <a:ext cx="3086100" cy="304271"/>
          </a:xfrm>
          <a:prstGeom prst="rect">
            <a:avLst/>
          </a:prstGeom>
        </p:spPr>
        <p:txBody>
          <a:bodyPr/>
          <a:lstStyle/>
          <a:p>
            <a:endParaRPr lang="en-US" dirty="0"/>
          </a:p>
        </p:txBody>
      </p:sp>
      <p:sp>
        <p:nvSpPr>
          <p:cNvPr id="4" name="Slide Number Placeholder 3"/>
          <p:cNvSpPr>
            <a:spLocks noGrp="1"/>
          </p:cNvSpPr>
          <p:nvPr>
            <p:ph type="sldNum" sz="quarter" idx="12"/>
          </p:nvPr>
        </p:nvSpPr>
        <p:spPr/>
        <p:txBody>
          <a:bodyPr/>
          <a:lstStyle/>
          <a:p>
            <a:fld id="{32A23974-83D8-7045-B8FB-83D6C4E40E34}" type="slidenum">
              <a:rPr lang="en-US" smtClean="0"/>
              <a:t>‹#›</a:t>
            </a:fld>
            <a:endParaRPr lang="en-US" dirty="0"/>
          </a:p>
        </p:txBody>
      </p:sp>
    </p:spTree>
    <p:extLst>
      <p:ext uri="{BB962C8B-B14F-4D97-AF65-F5344CB8AC3E}">
        <p14:creationId xmlns:p14="http://schemas.microsoft.com/office/powerpoint/2010/main" val="5287167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381000"/>
            <a:ext cx="2949178" cy="1333500"/>
          </a:xfrm>
          <a:prstGeom prst="rect">
            <a:avLst/>
          </a:prstGeom>
        </p:spPr>
        <p:txBody>
          <a:bodyPr anchor="b"/>
          <a:lstStyle>
            <a:lvl1pPr>
              <a:defRPr sz="2400"/>
            </a:lvl1pPr>
          </a:lstStyle>
          <a:p>
            <a:r>
              <a:rPr lang="en-GB"/>
              <a:t>Click to edit Master title style</a:t>
            </a:r>
            <a:endParaRPr lang="en-US" dirty="0"/>
          </a:p>
        </p:txBody>
      </p:sp>
      <p:sp>
        <p:nvSpPr>
          <p:cNvPr id="3" name="Content Placeholder 2"/>
          <p:cNvSpPr>
            <a:spLocks noGrp="1"/>
          </p:cNvSpPr>
          <p:nvPr>
            <p:ph idx="1"/>
          </p:nvPr>
        </p:nvSpPr>
        <p:spPr>
          <a:xfrm>
            <a:off x="3887391" y="822855"/>
            <a:ext cx="4629150" cy="4061354"/>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Text Placeholder 3"/>
          <p:cNvSpPr>
            <a:spLocks noGrp="1"/>
          </p:cNvSpPr>
          <p:nvPr>
            <p:ph type="body" sz="half" idx="2"/>
          </p:nvPr>
        </p:nvSpPr>
        <p:spPr>
          <a:xfrm>
            <a:off x="629841" y="1714500"/>
            <a:ext cx="2949178" cy="3176323"/>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GB"/>
              <a:t>Click to edit Master text styles</a:t>
            </a:r>
          </a:p>
        </p:txBody>
      </p:sp>
      <p:sp>
        <p:nvSpPr>
          <p:cNvPr id="5" name="Date Placeholder 4"/>
          <p:cNvSpPr>
            <a:spLocks noGrp="1"/>
          </p:cNvSpPr>
          <p:nvPr>
            <p:ph type="dt" sz="half" idx="10"/>
          </p:nvPr>
        </p:nvSpPr>
        <p:spPr/>
        <p:txBody>
          <a:bodyPr/>
          <a:lstStyle/>
          <a:p>
            <a:fld id="{D4E6CF7E-C746-084D-BF17-6C523B0D2ACF}" type="datetimeFigureOut">
              <a:rPr lang="en-US" smtClean="0"/>
              <a:t>8/30/24</a:t>
            </a:fld>
            <a:endParaRPr lang="en-US" dirty="0"/>
          </a:p>
        </p:txBody>
      </p:sp>
      <p:sp>
        <p:nvSpPr>
          <p:cNvPr id="6" name="Footer Placeholder 5"/>
          <p:cNvSpPr>
            <a:spLocks noGrp="1"/>
          </p:cNvSpPr>
          <p:nvPr>
            <p:ph type="ftr" sz="quarter" idx="11"/>
          </p:nvPr>
        </p:nvSpPr>
        <p:spPr>
          <a:xfrm>
            <a:off x="3028950" y="5296959"/>
            <a:ext cx="3086100" cy="304271"/>
          </a:xfrm>
          <a:prstGeom prst="rect">
            <a:avLst/>
          </a:prstGeom>
        </p:spPr>
        <p:txBody>
          <a:bodyPr/>
          <a:lstStyle/>
          <a:p>
            <a:endParaRPr lang="en-US" dirty="0"/>
          </a:p>
        </p:txBody>
      </p:sp>
      <p:sp>
        <p:nvSpPr>
          <p:cNvPr id="7" name="Slide Number Placeholder 6"/>
          <p:cNvSpPr>
            <a:spLocks noGrp="1"/>
          </p:cNvSpPr>
          <p:nvPr>
            <p:ph type="sldNum" sz="quarter" idx="12"/>
          </p:nvPr>
        </p:nvSpPr>
        <p:spPr/>
        <p:txBody>
          <a:bodyPr/>
          <a:lstStyle/>
          <a:p>
            <a:fld id="{32A23974-83D8-7045-B8FB-83D6C4E40E34}" type="slidenum">
              <a:rPr lang="en-US" smtClean="0"/>
              <a:t>‹#›</a:t>
            </a:fld>
            <a:endParaRPr lang="en-US" dirty="0"/>
          </a:p>
        </p:txBody>
      </p:sp>
    </p:spTree>
    <p:extLst>
      <p:ext uri="{BB962C8B-B14F-4D97-AF65-F5344CB8AC3E}">
        <p14:creationId xmlns:p14="http://schemas.microsoft.com/office/powerpoint/2010/main" val="11274299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381000"/>
            <a:ext cx="2949178" cy="1333500"/>
          </a:xfrm>
          <a:prstGeom prst="rect">
            <a:avLst/>
          </a:prstGeom>
        </p:spPr>
        <p:txBody>
          <a:bodyPr anchor="b"/>
          <a:lstStyle>
            <a:lvl1pPr>
              <a:defRPr sz="2400"/>
            </a:lvl1pPr>
          </a:lstStyle>
          <a:p>
            <a:r>
              <a:rPr lang="en-GB"/>
              <a:t>Click to edit Master title style</a:t>
            </a:r>
            <a:endParaRPr lang="en-US" dirty="0"/>
          </a:p>
        </p:txBody>
      </p:sp>
      <p:sp>
        <p:nvSpPr>
          <p:cNvPr id="3" name="Picture Placeholder 2"/>
          <p:cNvSpPr>
            <a:spLocks noGrp="1" noChangeAspect="1"/>
          </p:cNvSpPr>
          <p:nvPr>
            <p:ph type="pic" idx="1"/>
          </p:nvPr>
        </p:nvSpPr>
        <p:spPr>
          <a:xfrm>
            <a:off x="3887391" y="822855"/>
            <a:ext cx="4629150" cy="4061354"/>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GB" dirty="0"/>
              <a:t>Click icon to add picture</a:t>
            </a:r>
            <a:endParaRPr lang="en-US" dirty="0"/>
          </a:p>
        </p:txBody>
      </p:sp>
      <p:sp>
        <p:nvSpPr>
          <p:cNvPr id="4" name="Text Placeholder 3"/>
          <p:cNvSpPr>
            <a:spLocks noGrp="1"/>
          </p:cNvSpPr>
          <p:nvPr>
            <p:ph type="body" sz="half" idx="2"/>
          </p:nvPr>
        </p:nvSpPr>
        <p:spPr>
          <a:xfrm>
            <a:off x="629841" y="1714500"/>
            <a:ext cx="2949178" cy="3176323"/>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GB"/>
              <a:t>Click to edit Master text styles</a:t>
            </a:r>
          </a:p>
        </p:txBody>
      </p:sp>
      <p:sp>
        <p:nvSpPr>
          <p:cNvPr id="5" name="Date Placeholder 4"/>
          <p:cNvSpPr>
            <a:spLocks noGrp="1"/>
          </p:cNvSpPr>
          <p:nvPr>
            <p:ph type="dt" sz="half" idx="10"/>
          </p:nvPr>
        </p:nvSpPr>
        <p:spPr/>
        <p:txBody>
          <a:bodyPr/>
          <a:lstStyle/>
          <a:p>
            <a:fld id="{D4E6CF7E-C746-084D-BF17-6C523B0D2ACF}" type="datetimeFigureOut">
              <a:rPr lang="en-US" smtClean="0"/>
              <a:t>8/30/24</a:t>
            </a:fld>
            <a:endParaRPr lang="en-US" dirty="0"/>
          </a:p>
        </p:txBody>
      </p:sp>
      <p:sp>
        <p:nvSpPr>
          <p:cNvPr id="6" name="Footer Placeholder 5"/>
          <p:cNvSpPr>
            <a:spLocks noGrp="1"/>
          </p:cNvSpPr>
          <p:nvPr>
            <p:ph type="ftr" sz="quarter" idx="11"/>
          </p:nvPr>
        </p:nvSpPr>
        <p:spPr>
          <a:xfrm>
            <a:off x="3028950" y="5296959"/>
            <a:ext cx="3086100" cy="304271"/>
          </a:xfrm>
          <a:prstGeom prst="rect">
            <a:avLst/>
          </a:prstGeom>
        </p:spPr>
        <p:txBody>
          <a:bodyPr/>
          <a:lstStyle/>
          <a:p>
            <a:endParaRPr lang="en-US" dirty="0"/>
          </a:p>
        </p:txBody>
      </p:sp>
      <p:sp>
        <p:nvSpPr>
          <p:cNvPr id="7" name="Slide Number Placeholder 6"/>
          <p:cNvSpPr>
            <a:spLocks noGrp="1"/>
          </p:cNvSpPr>
          <p:nvPr>
            <p:ph type="sldNum" sz="quarter" idx="12"/>
          </p:nvPr>
        </p:nvSpPr>
        <p:spPr/>
        <p:txBody>
          <a:bodyPr/>
          <a:lstStyle/>
          <a:p>
            <a:fld id="{32A23974-83D8-7045-B8FB-83D6C4E40E34}" type="slidenum">
              <a:rPr lang="en-US" smtClean="0"/>
              <a:t>‹#›</a:t>
            </a:fld>
            <a:endParaRPr lang="en-US" dirty="0"/>
          </a:p>
        </p:txBody>
      </p:sp>
    </p:spTree>
    <p:extLst>
      <p:ext uri="{BB962C8B-B14F-4D97-AF65-F5344CB8AC3E}">
        <p14:creationId xmlns:p14="http://schemas.microsoft.com/office/powerpoint/2010/main" val="18715101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25450" y="606954"/>
            <a:ext cx="7886700" cy="3626115"/>
          </a:xfrm>
          <a:prstGeom prst="rect">
            <a:avLst/>
          </a:prstGeom>
        </p:spPr>
        <p:txBody>
          <a:bodyPr vert="horz" lIns="91440" tIns="45720" rIns="91440" bIns="45720" rtlCol="0">
            <a:normAutofit/>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4" name="Date Placeholder 3"/>
          <p:cNvSpPr>
            <a:spLocks noGrp="1"/>
          </p:cNvSpPr>
          <p:nvPr>
            <p:ph type="dt" sz="half" idx="2"/>
          </p:nvPr>
        </p:nvSpPr>
        <p:spPr>
          <a:xfrm>
            <a:off x="628650" y="5296959"/>
            <a:ext cx="2057400" cy="304271"/>
          </a:xfrm>
          <a:prstGeom prst="rect">
            <a:avLst/>
          </a:prstGeom>
        </p:spPr>
        <p:txBody>
          <a:bodyPr vert="horz" lIns="91440" tIns="45720" rIns="91440" bIns="45720" rtlCol="0" anchor="ctr"/>
          <a:lstStyle>
            <a:lvl1pPr algn="l">
              <a:defRPr sz="900" b="0" i="0">
                <a:solidFill>
                  <a:schemeClr val="tx1">
                    <a:tint val="82000"/>
                  </a:schemeClr>
                </a:solidFill>
                <a:latin typeface="Times New Roman" panose="02020603050405020304" pitchFamily="18" charset="0"/>
              </a:defRPr>
            </a:lvl1pPr>
          </a:lstStyle>
          <a:p>
            <a:fld id="{D4E6CF7E-C746-084D-BF17-6C523B0D2ACF}" type="datetimeFigureOut">
              <a:rPr lang="en-US" smtClean="0"/>
              <a:pPr/>
              <a:t>8/30/24</a:t>
            </a:fld>
            <a:endParaRPr lang="en-US" dirty="0"/>
          </a:p>
        </p:txBody>
      </p:sp>
      <p:sp>
        <p:nvSpPr>
          <p:cNvPr id="6" name="Slide Number Placeholder 5"/>
          <p:cNvSpPr>
            <a:spLocks noGrp="1"/>
          </p:cNvSpPr>
          <p:nvPr>
            <p:ph type="sldNum" sz="quarter" idx="4"/>
          </p:nvPr>
        </p:nvSpPr>
        <p:spPr>
          <a:xfrm>
            <a:off x="6457950" y="5296959"/>
            <a:ext cx="2057400" cy="304271"/>
          </a:xfrm>
          <a:prstGeom prst="rect">
            <a:avLst/>
          </a:prstGeom>
        </p:spPr>
        <p:txBody>
          <a:bodyPr vert="horz" lIns="91440" tIns="45720" rIns="91440" bIns="45720" rtlCol="0" anchor="ctr"/>
          <a:lstStyle>
            <a:lvl1pPr algn="r">
              <a:defRPr sz="900" b="0" i="0">
                <a:solidFill>
                  <a:schemeClr val="tx1">
                    <a:tint val="82000"/>
                  </a:schemeClr>
                </a:solidFill>
                <a:latin typeface="Times New Roman" panose="02020603050405020304" pitchFamily="18" charset="0"/>
              </a:defRPr>
            </a:lvl1pPr>
          </a:lstStyle>
          <a:p>
            <a:fld id="{32A23974-83D8-7045-B8FB-83D6C4E40E34}" type="slidenum">
              <a:rPr lang="en-US" smtClean="0"/>
              <a:pPr/>
              <a:t>‹#›</a:t>
            </a:fld>
            <a:endParaRPr lang="en-US" dirty="0"/>
          </a:p>
        </p:txBody>
      </p:sp>
    </p:spTree>
    <p:extLst>
      <p:ext uri="{BB962C8B-B14F-4D97-AF65-F5344CB8AC3E}">
        <p14:creationId xmlns:p14="http://schemas.microsoft.com/office/powerpoint/2010/main" val="144703760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b="0" i="0" kern="1200">
          <a:solidFill>
            <a:schemeClr val="tx1"/>
          </a:solidFill>
          <a:latin typeface="Times New Roman" panose="02020603050405020304" pitchFamily="18" charset="0"/>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1800" b="0" i="0" kern="1200" baseline="0">
          <a:solidFill>
            <a:schemeClr val="tx1"/>
          </a:solidFill>
          <a:latin typeface="Times New Roman" panose="02020603050405020304" pitchFamily="18" charset="0"/>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b="0" i="0" kern="1200" baseline="0">
          <a:solidFill>
            <a:schemeClr val="tx1"/>
          </a:solidFill>
          <a:latin typeface="Times New Roman" panose="02020603050405020304" pitchFamily="18" charset="0"/>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800" b="0" i="0" kern="1200" baseline="0">
          <a:solidFill>
            <a:schemeClr val="tx1"/>
          </a:solidFill>
          <a:latin typeface="Times New Roman" panose="02020603050405020304" pitchFamily="18" charset="0"/>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800" b="0" i="0" kern="1200" baseline="0">
          <a:solidFill>
            <a:schemeClr val="tx1"/>
          </a:solidFill>
          <a:latin typeface="Times New Roman" panose="02020603050405020304" pitchFamily="18" charset="0"/>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800" b="0" i="0" kern="1200" baseline="0">
          <a:solidFill>
            <a:schemeClr val="tx1"/>
          </a:solidFill>
          <a:latin typeface="Times New Roman" panose="02020603050405020304" pitchFamily="18" charset="0"/>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883E145E-7437-5592-0FFF-32B24FCB537F}"/>
              </a:ext>
            </a:extLst>
          </p:cNvPr>
          <p:cNvSpPr txBox="1">
            <a:spLocks noChangeArrowheads="1"/>
          </p:cNvSpPr>
          <p:nvPr/>
        </p:nvSpPr>
        <p:spPr bwMode="auto">
          <a:xfrm>
            <a:off x="0" y="59996"/>
            <a:ext cx="9144000" cy="511256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Tx/>
              <a:buFontTx/>
              <a:buNone/>
              <a:tabLst/>
              <a:defRPr/>
            </a:pPr>
            <a:endParaRPr lang="en-US" sz="4400" kern="0" dirty="0">
              <a:solidFill>
                <a:srgbClr val="FFFF00"/>
              </a:solidFill>
              <a:latin typeface="Times New Roman" panose="02020603050405020304" pitchFamily="18" charset="0"/>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r>
              <a:rPr lang="en-US" sz="4400" kern="0" dirty="0">
                <a:solidFill>
                  <a:srgbClr val="FFFF00"/>
                </a:solidFill>
                <a:latin typeface="Times New Roman" panose="02020603050405020304" pitchFamily="18" charset="0"/>
                <a:ea typeface="+mn-ea"/>
                <a:cs typeface="+mn-cs"/>
              </a:rPr>
              <a:t>Luke 17:20-37</a:t>
            </a:r>
          </a:p>
          <a:p>
            <a:pPr marL="0" marR="0" lvl="0" indent="0" algn="ctr" defTabSz="914400" rtl="0" eaLnBrk="1" fontAlgn="base" latinLnBrk="0" hangingPunct="1">
              <a:lnSpc>
                <a:spcPct val="100000"/>
              </a:lnSpc>
              <a:spcBef>
                <a:spcPct val="20000"/>
              </a:spcBef>
              <a:spcAft>
                <a:spcPct val="0"/>
              </a:spcAft>
              <a:buClrTx/>
              <a:buSzTx/>
              <a:buFontTx/>
              <a:buNone/>
              <a:tabLst/>
              <a:defRPr/>
            </a:pPr>
            <a:r>
              <a:rPr lang="en-US" sz="4400" kern="0" dirty="0">
                <a:solidFill>
                  <a:srgbClr val="FFFF00"/>
                </a:solidFill>
                <a:latin typeface="Times New Roman" panose="02020603050405020304" pitchFamily="18" charset="0"/>
              </a:rPr>
              <a:t>(Part 1 vv20-21)</a:t>
            </a:r>
            <a:endParaRPr lang="en-US" sz="4400" kern="0" dirty="0">
              <a:solidFill>
                <a:srgbClr val="FFFF00"/>
              </a:solidFill>
              <a:latin typeface="Times New Roman" panose="02020603050405020304" pitchFamily="18" charset="0"/>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US" sz="1600" kern="0" dirty="0">
              <a:solidFill>
                <a:srgbClr val="FFFF00"/>
              </a:solidFill>
              <a:latin typeface="Times New Roman" panose="02020603050405020304" pitchFamily="18" charset="0"/>
            </a:endParaRPr>
          </a:p>
          <a:p>
            <a:pPr marL="0" marR="0" lvl="0" indent="0" algn="ctr" defTabSz="914400" rtl="0" eaLnBrk="1" fontAlgn="base" latinLnBrk="0" hangingPunct="1">
              <a:lnSpc>
                <a:spcPct val="100000"/>
              </a:lnSpc>
              <a:spcBef>
                <a:spcPct val="20000"/>
              </a:spcBef>
              <a:spcAft>
                <a:spcPct val="0"/>
              </a:spcAft>
              <a:buClrTx/>
              <a:buSzTx/>
              <a:buFontTx/>
              <a:buNone/>
              <a:tabLst/>
              <a:defRPr/>
            </a:pPr>
            <a:r>
              <a:rPr lang="en-US" i="1" kern="0" dirty="0">
                <a:solidFill>
                  <a:srgbClr val="FFFF00"/>
                </a:solidFill>
                <a:latin typeface="Times New Roman" panose="02020603050405020304" pitchFamily="18" charset="0"/>
                <a:ea typeface="+mn-ea"/>
                <a:cs typeface="Times New Roman" panose="02020603050405020304" pitchFamily="18" charset="0"/>
              </a:rPr>
              <a:t>(English Standard Version)</a:t>
            </a:r>
          </a:p>
          <a:p>
            <a:pPr marL="0" marR="0" lvl="0" indent="0" algn="r" defTabSz="914400" rtl="0" eaLnBrk="1" fontAlgn="base" latinLnBrk="0" hangingPunct="1">
              <a:lnSpc>
                <a:spcPct val="100000"/>
              </a:lnSpc>
              <a:spcBef>
                <a:spcPct val="20000"/>
              </a:spcBef>
              <a:spcAft>
                <a:spcPct val="0"/>
              </a:spcAft>
              <a:buClrTx/>
              <a:buSzTx/>
              <a:buFontTx/>
              <a:buNone/>
              <a:tabLst/>
              <a:defRPr/>
            </a:pPr>
            <a:endParaRPr lang="en-US" kern="0" dirty="0">
              <a:solidFill>
                <a:schemeClr val="bg1"/>
              </a:solidFill>
              <a:latin typeface="Times New Roman" panose="02020603050405020304" pitchFamily="18" charset="0"/>
              <a:ea typeface="+mn-ea"/>
              <a:cs typeface="Times New Roman" panose="02020603050405020304" pitchFamily="18" charset="0"/>
            </a:endParaRPr>
          </a:p>
          <a:p>
            <a:pPr marL="0" marR="0" lvl="0" indent="0" algn="r" defTabSz="914400" rtl="0" eaLnBrk="1" fontAlgn="base" latinLnBrk="0" hangingPunct="1">
              <a:lnSpc>
                <a:spcPct val="100000"/>
              </a:lnSpc>
              <a:spcBef>
                <a:spcPct val="20000"/>
              </a:spcBef>
              <a:spcAft>
                <a:spcPct val="0"/>
              </a:spcAft>
              <a:buClrTx/>
              <a:buSzTx/>
              <a:buFontTx/>
              <a:buNone/>
              <a:tabLst/>
              <a:defRPr/>
            </a:pPr>
            <a:endParaRPr lang="en-US" kern="0" dirty="0">
              <a:solidFill>
                <a:schemeClr val="bg1"/>
              </a:solidFill>
              <a:latin typeface="Times New Roman" panose="02020603050405020304" pitchFamily="18" charset="0"/>
              <a:ea typeface="+mn-ea"/>
              <a:cs typeface="Times New Roman" panose="02020603050405020304" pitchFamily="18" charset="0"/>
            </a:endParaRPr>
          </a:p>
          <a:p>
            <a:pPr marL="0" marR="0" lvl="0" indent="0" algn="r" defTabSz="914400" rtl="0" eaLnBrk="1" fontAlgn="base" latinLnBrk="0" hangingPunct="1">
              <a:lnSpc>
                <a:spcPct val="100000"/>
              </a:lnSpc>
              <a:spcBef>
                <a:spcPct val="20000"/>
              </a:spcBef>
              <a:spcAft>
                <a:spcPct val="0"/>
              </a:spcAft>
              <a:buClrTx/>
              <a:buSzTx/>
              <a:buFontTx/>
              <a:buNone/>
              <a:tabLst/>
              <a:defRPr/>
            </a:pPr>
            <a:endParaRPr lang="en-US" kern="0" dirty="0">
              <a:solidFill>
                <a:schemeClr val="bg1"/>
              </a:solidFill>
              <a:latin typeface="Times New Roman" panose="02020603050405020304" pitchFamily="18" charset="0"/>
              <a:ea typeface="+mn-ea"/>
              <a:cs typeface="Times New Roman" panose="02020603050405020304" pitchFamily="18" charset="0"/>
            </a:endParaRPr>
          </a:p>
          <a:p>
            <a:pPr marL="0" marR="0" lvl="0" indent="0" algn="r" defTabSz="914400" rtl="0" eaLnBrk="1" fontAlgn="base" latinLnBrk="0" hangingPunct="1">
              <a:lnSpc>
                <a:spcPct val="100000"/>
              </a:lnSpc>
              <a:spcBef>
                <a:spcPct val="20000"/>
              </a:spcBef>
              <a:spcAft>
                <a:spcPct val="0"/>
              </a:spcAft>
              <a:buClrTx/>
              <a:buSzTx/>
              <a:buFontTx/>
              <a:buNone/>
              <a:tabLst/>
              <a:defRPr/>
            </a:pPr>
            <a:endParaRPr lang="en-US" kern="0" dirty="0">
              <a:solidFill>
                <a:schemeClr val="bg1"/>
              </a:solidFill>
              <a:latin typeface="Times New Roman" panose="02020603050405020304" pitchFamily="18" charset="0"/>
              <a:ea typeface="+mn-ea"/>
              <a:cs typeface="Times New Roman" panose="02020603050405020304" pitchFamily="18" charset="0"/>
            </a:endParaRPr>
          </a:p>
          <a:p>
            <a:pPr marL="0" marR="0" lvl="0" indent="0" algn="r" defTabSz="914400" rtl="0" eaLnBrk="1" fontAlgn="base" latinLnBrk="0" hangingPunct="1">
              <a:lnSpc>
                <a:spcPct val="100000"/>
              </a:lnSpc>
              <a:spcBef>
                <a:spcPct val="20000"/>
              </a:spcBef>
              <a:spcAft>
                <a:spcPct val="0"/>
              </a:spcAft>
              <a:buClrTx/>
              <a:buSzTx/>
              <a:buFontTx/>
              <a:buNone/>
              <a:tabLst/>
              <a:defRPr/>
            </a:pPr>
            <a:endParaRPr lang="en-US" kern="0" dirty="0">
              <a:solidFill>
                <a:schemeClr val="bg1"/>
              </a:solidFill>
              <a:latin typeface="Times New Roman" panose="02020603050405020304" pitchFamily="18" charset="0"/>
              <a:ea typeface="+mn-ea"/>
              <a:cs typeface="Times New Roman" panose="02020603050405020304" pitchFamily="18" charset="0"/>
            </a:endParaRPr>
          </a:p>
          <a:p>
            <a:pPr marL="0" marR="0" lvl="0" indent="0" algn="r" defTabSz="914400" rtl="0" eaLnBrk="1" fontAlgn="base" latinLnBrk="0" hangingPunct="1">
              <a:lnSpc>
                <a:spcPct val="100000"/>
              </a:lnSpc>
              <a:spcBef>
                <a:spcPct val="20000"/>
              </a:spcBef>
              <a:spcAft>
                <a:spcPct val="0"/>
              </a:spcAft>
              <a:buClrTx/>
              <a:buSzTx/>
              <a:buFontTx/>
              <a:buNone/>
              <a:tabLst/>
              <a:defRPr/>
            </a:pPr>
            <a:r>
              <a:rPr lang="en-US" kern="0" dirty="0">
                <a:solidFill>
                  <a:schemeClr val="bg1"/>
                </a:solidFill>
                <a:latin typeface="Times New Roman" panose="02020603050405020304" pitchFamily="18" charset="0"/>
                <a:ea typeface="+mn-ea"/>
                <a:cs typeface="Times New Roman" panose="02020603050405020304" pitchFamily="18" charset="0"/>
              </a:rPr>
              <a:t>4 Slides</a:t>
            </a: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US" sz="4400" kern="0" dirty="0">
              <a:solidFill>
                <a:srgbClr val="FFFF00"/>
              </a:solidFill>
              <a:latin typeface="Times New Roman" panose="02020603050405020304" pitchFamily="18" charset="0"/>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a:solidFill>
                <a:srgbClr val="FFFF00"/>
              </a:solidFill>
              <a:latin typeface="Times New Roman" panose="02020603050405020304" pitchFamily="18" charset="0"/>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a:solidFill>
                <a:srgbClr val="FFFF00"/>
              </a:solidFill>
              <a:latin typeface="Times New Roman" panose="02020603050405020304" pitchFamily="18" charset="0"/>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a:solidFill>
                <a:srgbClr val="FFFF00"/>
              </a:solidFill>
              <a:latin typeface="Times New Roman" panose="02020603050405020304" pitchFamily="18" charset="0"/>
              <a:ea typeface="+mn-ea"/>
              <a:cs typeface="+mn-cs"/>
            </a:endParaRPr>
          </a:p>
        </p:txBody>
      </p:sp>
    </p:spTree>
    <p:extLst>
      <p:ext uri="{BB962C8B-B14F-4D97-AF65-F5344CB8AC3E}">
        <p14:creationId xmlns:p14="http://schemas.microsoft.com/office/powerpoint/2010/main" val="39027168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5" name="Text Box 4">
            <a:extLst>
              <a:ext uri="{FF2B5EF4-FFF2-40B4-BE49-F238E27FC236}">
                <a16:creationId xmlns:a16="http://schemas.microsoft.com/office/drawing/2014/main" id="{36360AE9-4356-30FF-96CC-16A6408493FB}"/>
              </a:ext>
            </a:extLst>
          </p:cNvPr>
          <p:cNvSpPr txBox="1">
            <a:spLocks noChangeArrowheads="1"/>
          </p:cNvSpPr>
          <p:nvPr/>
        </p:nvSpPr>
        <p:spPr bwMode="auto">
          <a:xfrm>
            <a:off x="22444" y="0"/>
            <a:ext cx="9144000" cy="2435731"/>
          </a:xfrm>
          <a:prstGeom prst="rect">
            <a:avLst/>
          </a:prstGeom>
          <a:noFill/>
          <a:ln w="9525">
            <a:noFill/>
            <a:miter lim="800000"/>
            <a:headEnd/>
            <a:tailEnd/>
          </a:ln>
        </p:spPr>
        <p:txBody>
          <a:bodyPr wrap="square">
            <a:prstTxWarp prst="textNoShape">
              <a:avLst/>
            </a:prstTxWarp>
            <a:spAutoFit/>
          </a:bodyPr>
          <a:lstStyle/>
          <a:p>
            <a:pPr>
              <a:lnSpc>
                <a:spcPct val="110000"/>
              </a:lnSpc>
              <a:spcAft>
                <a:spcPts val="1000"/>
              </a:spcAft>
            </a:pPr>
            <a:r>
              <a:rPr lang="en-AU" sz="2800" b="1" baseline="30000" dirty="0">
                <a:solidFill>
                  <a:srgbClr val="FFFFFF"/>
                </a:solidFill>
                <a:effectLst/>
                <a:latin typeface="Times New Roman" panose="02020603050405020304" pitchFamily="18" charset="0"/>
                <a:ea typeface="Times New Roman" panose="02020603050405020304" pitchFamily="18" charset="0"/>
              </a:rPr>
              <a:t>20 </a:t>
            </a:r>
            <a:r>
              <a:rPr lang="en-AU" sz="2800" dirty="0">
                <a:solidFill>
                  <a:srgbClr val="FFFFFF"/>
                </a:solidFill>
                <a:effectLst/>
                <a:latin typeface="Times New Roman" panose="02020603050405020304" pitchFamily="18" charset="0"/>
                <a:ea typeface="Times New Roman" panose="02020603050405020304" pitchFamily="18" charset="0"/>
              </a:rPr>
              <a:t>Being asked by the Pharisees when the kingdom of God would come, he answered them, “The kingdom of God is not coming in ways that can be observed, </a:t>
            </a:r>
            <a:r>
              <a:rPr lang="en-AU" sz="2800" b="1" baseline="30000" dirty="0">
                <a:solidFill>
                  <a:srgbClr val="FFFFFF"/>
                </a:solidFill>
                <a:effectLst/>
                <a:latin typeface="Times New Roman" panose="02020603050405020304" pitchFamily="18" charset="0"/>
                <a:ea typeface="Times New Roman" panose="02020603050405020304" pitchFamily="18" charset="0"/>
              </a:rPr>
              <a:t>21 </a:t>
            </a:r>
            <a:r>
              <a:rPr lang="en-AU" sz="2800" dirty="0">
                <a:solidFill>
                  <a:srgbClr val="FFFFFF"/>
                </a:solidFill>
                <a:effectLst/>
                <a:latin typeface="Times New Roman" panose="02020603050405020304" pitchFamily="18" charset="0"/>
                <a:ea typeface="Times New Roman" panose="02020603050405020304" pitchFamily="18" charset="0"/>
              </a:rPr>
              <a:t>nor will they say, ‘Look, here it is!’ or ‘There!’ for behold, the kingdom of God is in the midst of you.”</a:t>
            </a:r>
            <a:r>
              <a:rPr lang="en-AU" sz="2800" dirty="0">
                <a:effectLst/>
              </a:rPr>
              <a:t> </a:t>
            </a:r>
            <a:endParaRPr lang="en-AU" sz="2800" dirty="0">
              <a:effectLst/>
              <a:latin typeface="Calibri" panose="020F0502020204030204" pitchFamily="34" charset="0"/>
              <a:ea typeface="Times New Roman" panose="02020603050405020304" pitchFamily="18" charset="0"/>
            </a:endParaRPr>
          </a:p>
        </p:txBody>
      </p:sp>
    </p:spTree>
    <p:extLst>
      <p:ext uri="{BB962C8B-B14F-4D97-AF65-F5344CB8AC3E}">
        <p14:creationId xmlns:p14="http://schemas.microsoft.com/office/powerpoint/2010/main" val="9936284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5" name="Text Box 4">
            <a:extLst>
              <a:ext uri="{FF2B5EF4-FFF2-40B4-BE49-F238E27FC236}">
                <a16:creationId xmlns:a16="http://schemas.microsoft.com/office/drawing/2014/main" id="{36360AE9-4356-30FF-96CC-16A6408493FB}"/>
              </a:ext>
            </a:extLst>
          </p:cNvPr>
          <p:cNvSpPr txBox="1">
            <a:spLocks noChangeArrowheads="1"/>
          </p:cNvSpPr>
          <p:nvPr/>
        </p:nvSpPr>
        <p:spPr bwMode="auto">
          <a:xfrm>
            <a:off x="22444" y="0"/>
            <a:ext cx="9144000" cy="5280035"/>
          </a:xfrm>
          <a:prstGeom prst="rect">
            <a:avLst/>
          </a:prstGeom>
          <a:noFill/>
          <a:ln w="9525">
            <a:noFill/>
            <a:miter lim="800000"/>
            <a:headEnd/>
            <a:tailEnd/>
          </a:ln>
        </p:spPr>
        <p:txBody>
          <a:bodyPr wrap="square">
            <a:prstTxWarp prst="textNoShape">
              <a:avLst/>
            </a:prstTxWarp>
            <a:spAutoFit/>
          </a:bodyPr>
          <a:lstStyle/>
          <a:p>
            <a:pPr>
              <a:lnSpc>
                <a:spcPct val="110000"/>
              </a:lnSpc>
              <a:spcAft>
                <a:spcPts val="1000"/>
              </a:spcAft>
            </a:pPr>
            <a:r>
              <a:rPr lang="en-AU" sz="2800" b="1" baseline="30000" dirty="0">
                <a:solidFill>
                  <a:srgbClr val="FFFFFF"/>
                </a:solidFill>
                <a:effectLst/>
                <a:latin typeface="Times New Roman" panose="02020603050405020304" pitchFamily="18" charset="0"/>
                <a:ea typeface="Times New Roman" panose="02020603050405020304" pitchFamily="18" charset="0"/>
              </a:rPr>
              <a:t>22 </a:t>
            </a:r>
            <a:r>
              <a:rPr lang="en-AU" sz="2800" dirty="0">
                <a:solidFill>
                  <a:srgbClr val="FFFFFF"/>
                </a:solidFill>
                <a:effectLst/>
                <a:latin typeface="Times New Roman" panose="02020603050405020304" pitchFamily="18" charset="0"/>
                <a:ea typeface="Times New Roman" panose="02020603050405020304" pitchFamily="18" charset="0"/>
              </a:rPr>
              <a:t>And he said to the disciples, “The days are coming when you will desire to see one of the days of the Son of Man, and you will not see it.  </a:t>
            </a:r>
            <a:r>
              <a:rPr lang="en-AU" sz="2800" b="1" baseline="30000" dirty="0">
                <a:solidFill>
                  <a:srgbClr val="FFFFFF"/>
                </a:solidFill>
                <a:effectLst/>
                <a:latin typeface="Times New Roman" panose="02020603050405020304" pitchFamily="18" charset="0"/>
                <a:ea typeface="Times New Roman" panose="02020603050405020304" pitchFamily="18" charset="0"/>
              </a:rPr>
              <a:t>23 </a:t>
            </a:r>
            <a:r>
              <a:rPr lang="en-AU" sz="2800" dirty="0">
                <a:solidFill>
                  <a:srgbClr val="FFFFFF"/>
                </a:solidFill>
                <a:effectLst/>
                <a:latin typeface="Times New Roman" panose="02020603050405020304" pitchFamily="18" charset="0"/>
                <a:ea typeface="Times New Roman" panose="02020603050405020304" pitchFamily="18" charset="0"/>
              </a:rPr>
              <a:t>And they will say to you, ‘Look, there!’ or ‘Look, here!’ Do not go out or follow them.  </a:t>
            </a:r>
            <a:r>
              <a:rPr lang="en-AU" sz="2800" b="1" baseline="30000" dirty="0">
                <a:solidFill>
                  <a:srgbClr val="FFFFFF"/>
                </a:solidFill>
                <a:effectLst/>
                <a:latin typeface="Times New Roman" panose="02020603050405020304" pitchFamily="18" charset="0"/>
                <a:ea typeface="Times New Roman" panose="02020603050405020304" pitchFamily="18" charset="0"/>
              </a:rPr>
              <a:t>24 </a:t>
            </a:r>
            <a:r>
              <a:rPr lang="en-AU" sz="2800" dirty="0">
                <a:solidFill>
                  <a:srgbClr val="FFFFFF"/>
                </a:solidFill>
                <a:effectLst/>
                <a:latin typeface="Times New Roman" panose="02020603050405020304" pitchFamily="18" charset="0"/>
                <a:ea typeface="Times New Roman" panose="02020603050405020304" pitchFamily="18" charset="0"/>
              </a:rPr>
              <a:t>For as the lightning flashes and lights up the sky from one side to the other, so will the Son of Man be in his day.  </a:t>
            </a:r>
            <a:r>
              <a:rPr lang="en-AU" sz="2800" b="1" baseline="30000" dirty="0">
                <a:solidFill>
                  <a:srgbClr val="FFFFFF"/>
                </a:solidFill>
                <a:effectLst/>
                <a:latin typeface="Times New Roman" panose="02020603050405020304" pitchFamily="18" charset="0"/>
                <a:ea typeface="Times New Roman" panose="02020603050405020304" pitchFamily="18" charset="0"/>
              </a:rPr>
              <a:t>25 </a:t>
            </a:r>
            <a:r>
              <a:rPr lang="en-AU" sz="2800" dirty="0">
                <a:solidFill>
                  <a:srgbClr val="FFFFFF"/>
                </a:solidFill>
                <a:effectLst/>
                <a:latin typeface="Times New Roman" panose="02020603050405020304" pitchFamily="18" charset="0"/>
                <a:ea typeface="Times New Roman" panose="02020603050405020304" pitchFamily="18" charset="0"/>
              </a:rPr>
              <a:t>But first he must suffer many things and be rejected by this generation.  </a:t>
            </a:r>
            <a:r>
              <a:rPr lang="en-AU" sz="2800" b="1" baseline="30000" dirty="0">
                <a:solidFill>
                  <a:srgbClr val="FFFFFF"/>
                </a:solidFill>
                <a:effectLst/>
                <a:latin typeface="Times New Roman" panose="02020603050405020304" pitchFamily="18" charset="0"/>
                <a:ea typeface="Times New Roman" panose="02020603050405020304" pitchFamily="18" charset="0"/>
              </a:rPr>
              <a:t>26 </a:t>
            </a:r>
            <a:r>
              <a:rPr lang="en-AU" sz="2800" dirty="0">
                <a:solidFill>
                  <a:srgbClr val="FFFFFF"/>
                </a:solidFill>
                <a:effectLst/>
                <a:latin typeface="Times New Roman" panose="02020603050405020304" pitchFamily="18" charset="0"/>
                <a:ea typeface="Times New Roman" panose="02020603050405020304" pitchFamily="18" charset="0"/>
              </a:rPr>
              <a:t>Just as it was in the days of Noah, so will it be in the days of the Son of Man.  </a:t>
            </a:r>
            <a:r>
              <a:rPr lang="en-AU" sz="2800" b="1" baseline="30000" dirty="0">
                <a:solidFill>
                  <a:srgbClr val="FFFFFF"/>
                </a:solidFill>
                <a:effectLst/>
                <a:latin typeface="Times New Roman" panose="02020603050405020304" pitchFamily="18" charset="0"/>
                <a:ea typeface="Times New Roman" panose="02020603050405020304" pitchFamily="18" charset="0"/>
              </a:rPr>
              <a:t>27 </a:t>
            </a:r>
            <a:r>
              <a:rPr lang="en-AU" sz="2800" dirty="0">
                <a:solidFill>
                  <a:srgbClr val="FFFFFF"/>
                </a:solidFill>
                <a:effectLst/>
                <a:latin typeface="Times New Roman" panose="02020603050405020304" pitchFamily="18" charset="0"/>
                <a:ea typeface="Times New Roman" panose="02020603050405020304" pitchFamily="18" charset="0"/>
              </a:rPr>
              <a:t>They were eating and drinking and marrying and being given in marriage, until the day when Noah entered the ark, and the flood came and destroyed them all. </a:t>
            </a:r>
            <a:endParaRPr lang="en-AU" sz="2800" dirty="0">
              <a:effectLst/>
              <a:latin typeface="Calibri" panose="020F0502020204030204" pitchFamily="34" charset="0"/>
              <a:ea typeface="Times New Roman" panose="02020603050405020304" pitchFamily="18" charset="0"/>
            </a:endParaRPr>
          </a:p>
        </p:txBody>
      </p:sp>
    </p:spTree>
    <p:extLst>
      <p:ext uri="{BB962C8B-B14F-4D97-AF65-F5344CB8AC3E}">
        <p14:creationId xmlns:p14="http://schemas.microsoft.com/office/powerpoint/2010/main" val="15456287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5" name="Text Box 4">
            <a:extLst>
              <a:ext uri="{FF2B5EF4-FFF2-40B4-BE49-F238E27FC236}">
                <a16:creationId xmlns:a16="http://schemas.microsoft.com/office/drawing/2014/main" id="{36360AE9-4356-30FF-96CC-16A6408493FB}"/>
              </a:ext>
            </a:extLst>
          </p:cNvPr>
          <p:cNvSpPr txBox="1">
            <a:spLocks noChangeArrowheads="1"/>
          </p:cNvSpPr>
          <p:nvPr/>
        </p:nvSpPr>
        <p:spPr bwMode="auto">
          <a:xfrm>
            <a:off x="22444" y="0"/>
            <a:ext cx="9144000" cy="4805611"/>
          </a:xfrm>
          <a:prstGeom prst="rect">
            <a:avLst/>
          </a:prstGeom>
          <a:noFill/>
          <a:ln w="9525">
            <a:noFill/>
            <a:miter lim="800000"/>
            <a:headEnd/>
            <a:tailEnd/>
          </a:ln>
        </p:spPr>
        <p:txBody>
          <a:bodyPr wrap="square">
            <a:prstTxWarp prst="textNoShape">
              <a:avLst/>
            </a:prstTxWarp>
            <a:spAutoFit/>
          </a:bodyPr>
          <a:lstStyle/>
          <a:p>
            <a:pPr>
              <a:lnSpc>
                <a:spcPct val="110000"/>
              </a:lnSpc>
              <a:spcAft>
                <a:spcPts val="1000"/>
              </a:spcAft>
            </a:pPr>
            <a:r>
              <a:rPr lang="en-AU" sz="2800" b="1" baseline="30000" dirty="0">
                <a:solidFill>
                  <a:srgbClr val="FFFFFF"/>
                </a:solidFill>
                <a:effectLst/>
                <a:latin typeface="Times New Roman" panose="02020603050405020304" pitchFamily="18" charset="0"/>
                <a:ea typeface="Times New Roman" panose="02020603050405020304" pitchFamily="18" charset="0"/>
              </a:rPr>
              <a:t>28 </a:t>
            </a:r>
            <a:r>
              <a:rPr lang="en-AU" sz="2800" dirty="0">
                <a:solidFill>
                  <a:srgbClr val="FFFFFF"/>
                </a:solidFill>
                <a:effectLst/>
                <a:latin typeface="Times New Roman" panose="02020603050405020304" pitchFamily="18" charset="0"/>
                <a:ea typeface="Times New Roman" panose="02020603050405020304" pitchFamily="18" charset="0"/>
              </a:rPr>
              <a:t>Likewise, just as it was in the days of Lot—they were eating and drinking, buying and selling, planting and building, </a:t>
            </a:r>
            <a:r>
              <a:rPr lang="en-AU" sz="2800" b="1" baseline="30000" dirty="0">
                <a:solidFill>
                  <a:srgbClr val="FFFFFF"/>
                </a:solidFill>
                <a:effectLst/>
                <a:latin typeface="Times New Roman" panose="02020603050405020304" pitchFamily="18" charset="0"/>
                <a:ea typeface="Times New Roman" panose="02020603050405020304" pitchFamily="18" charset="0"/>
              </a:rPr>
              <a:t>29 </a:t>
            </a:r>
            <a:r>
              <a:rPr lang="en-AU" sz="2800" dirty="0">
                <a:solidFill>
                  <a:srgbClr val="FFFFFF"/>
                </a:solidFill>
                <a:effectLst/>
                <a:latin typeface="Times New Roman" panose="02020603050405020304" pitchFamily="18" charset="0"/>
                <a:ea typeface="Times New Roman" panose="02020603050405020304" pitchFamily="18" charset="0"/>
              </a:rPr>
              <a:t>but on the day when Lot went out from Sodom, fire and sulphur rained from heaven and destroyed them all— </a:t>
            </a:r>
            <a:r>
              <a:rPr lang="en-AU" sz="2800" b="1" baseline="30000" dirty="0">
                <a:solidFill>
                  <a:srgbClr val="FFFFFF"/>
                </a:solidFill>
                <a:effectLst/>
                <a:latin typeface="Times New Roman" panose="02020603050405020304" pitchFamily="18" charset="0"/>
                <a:ea typeface="Times New Roman" panose="02020603050405020304" pitchFamily="18" charset="0"/>
              </a:rPr>
              <a:t>30 </a:t>
            </a:r>
            <a:r>
              <a:rPr lang="en-AU" sz="2800" dirty="0">
                <a:solidFill>
                  <a:srgbClr val="FFFFFF"/>
                </a:solidFill>
                <a:effectLst/>
                <a:latin typeface="Times New Roman" panose="02020603050405020304" pitchFamily="18" charset="0"/>
                <a:ea typeface="Times New Roman" panose="02020603050405020304" pitchFamily="18" charset="0"/>
              </a:rPr>
              <a:t>so will it be on the day when the Son of Man is revealed.  </a:t>
            </a:r>
            <a:r>
              <a:rPr lang="en-AU" sz="2800" b="1" baseline="30000" dirty="0">
                <a:solidFill>
                  <a:srgbClr val="FFFFFF"/>
                </a:solidFill>
                <a:effectLst/>
                <a:latin typeface="Times New Roman" panose="02020603050405020304" pitchFamily="18" charset="0"/>
                <a:ea typeface="Times New Roman" panose="02020603050405020304" pitchFamily="18" charset="0"/>
              </a:rPr>
              <a:t>31 </a:t>
            </a:r>
            <a:r>
              <a:rPr lang="en-AU" sz="2800" dirty="0">
                <a:solidFill>
                  <a:srgbClr val="FFFFFF"/>
                </a:solidFill>
                <a:effectLst/>
                <a:latin typeface="Times New Roman" panose="02020603050405020304" pitchFamily="18" charset="0"/>
                <a:ea typeface="Times New Roman" panose="02020603050405020304" pitchFamily="18" charset="0"/>
              </a:rPr>
              <a:t>On that day, let the one who is on the housetop, with his goods in the house, not come down to take them away, and likewise let the one who is in the field not turn back.  </a:t>
            </a:r>
            <a:r>
              <a:rPr lang="en-AU" sz="2800" b="1" baseline="30000" dirty="0">
                <a:solidFill>
                  <a:srgbClr val="FFFFFF"/>
                </a:solidFill>
                <a:effectLst/>
                <a:latin typeface="Times New Roman" panose="02020603050405020304" pitchFamily="18" charset="0"/>
                <a:ea typeface="Times New Roman" panose="02020603050405020304" pitchFamily="18" charset="0"/>
              </a:rPr>
              <a:t>32 </a:t>
            </a:r>
            <a:r>
              <a:rPr lang="en-AU" sz="2800" dirty="0">
                <a:solidFill>
                  <a:srgbClr val="FFFFFF"/>
                </a:solidFill>
                <a:effectLst/>
                <a:latin typeface="Times New Roman" panose="02020603050405020304" pitchFamily="18" charset="0"/>
                <a:ea typeface="Times New Roman" panose="02020603050405020304" pitchFamily="18" charset="0"/>
              </a:rPr>
              <a:t>Remember Lot’s wife.  </a:t>
            </a:r>
            <a:r>
              <a:rPr lang="en-AU" sz="2800" b="1" baseline="30000" dirty="0">
                <a:solidFill>
                  <a:srgbClr val="FFFFFF"/>
                </a:solidFill>
                <a:effectLst/>
                <a:latin typeface="Times New Roman" panose="02020603050405020304" pitchFamily="18" charset="0"/>
                <a:ea typeface="Times New Roman" panose="02020603050405020304" pitchFamily="18" charset="0"/>
              </a:rPr>
              <a:t>33 </a:t>
            </a:r>
            <a:r>
              <a:rPr lang="en-AU" sz="2800" dirty="0">
                <a:solidFill>
                  <a:srgbClr val="FFFFFF"/>
                </a:solidFill>
                <a:effectLst/>
                <a:latin typeface="Times New Roman" panose="02020603050405020304" pitchFamily="18" charset="0"/>
                <a:ea typeface="Times New Roman" panose="02020603050405020304" pitchFamily="18" charset="0"/>
              </a:rPr>
              <a:t>Whoever seeks to preserve his life will lose it, but whoever loses his life will keep it.</a:t>
            </a:r>
            <a:r>
              <a:rPr lang="en-AU" sz="2800" dirty="0">
                <a:effectLst/>
              </a:rPr>
              <a:t> </a:t>
            </a:r>
            <a:endParaRPr lang="en-AU" sz="2800" dirty="0">
              <a:effectLst/>
              <a:latin typeface="Calibri" panose="020F0502020204030204" pitchFamily="34" charset="0"/>
              <a:ea typeface="Times New Roman" panose="02020603050405020304" pitchFamily="18" charset="0"/>
            </a:endParaRPr>
          </a:p>
        </p:txBody>
      </p:sp>
    </p:spTree>
    <p:extLst>
      <p:ext uri="{BB962C8B-B14F-4D97-AF65-F5344CB8AC3E}">
        <p14:creationId xmlns:p14="http://schemas.microsoft.com/office/powerpoint/2010/main" val="4357080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5" name="Text Box 4">
            <a:extLst>
              <a:ext uri="{FF2B5EF4-FFF2-40B4-BE49-F238E27FC236}">
                <a16:creationId xmlns:a16="http://schemas.microsoft.com/office/drawing/2014/main" id="{36360AE9-4356-30FF-96CC-16A6408493FB}"/>
              </a:ext>
            </a:extLst>
          </p:cNvPr>
          <p:cNvSpPr txBox="1">
            <a:spLocks noChangeArrowheads="1"/>
          </p:cNvSpPr>
          <p:nvPr/>
        </p:nvSpPr>
        <p:spPr bwMode="auto">
          <a:xfrm>
            <a:off x="22444" y="0"/>
            <a:ext cx="9144000" cy="2435731"/>
          </a:xfrm>
          <a:prstGeom prst="rect">
            <a:avLst/>
          </a:prstGeom>
          <a:noFill/>
          <a:ln w="9525">
            <a:noFill/>
            <a:miter lim="800000"/>
            <a:headEnd/>
            <a:tailEnd/>
          </a:ln>
        </p:spPr>
        <p:txBody>
          <a:bodyPr wrap="square">
            <a:prstTxWarp prst="textNoShape">
              <a:avLst/>
            </a:prstTxWarp>
            <a:spAutoFit/>
          </a:bodyPr>
          <a:lstStyle/>
          <a:p>
            <a:pPr indent="152400">
              <a:lnSpc>
                <a:spcPct val="110000"/>
              </a:lnSpc>
              <a:spcAft>
                <a:spcPts val="1000"/>
              </a:spcAft>
            </a:pPr>
            <a:r>
              <a:rPr lang="en-AU" sz="2800" dirty="0">
                <a:solidFill>
                  <a:srgbClr val="FFFFFF"/>
                </a:solidFill>
                <a:effectLst/>
                <a:latin typeface="Times New Roman" panose="02020603050405020304" pitchFamily="18" charset="0"/>
                <a:ea typeface="Times New Roman" panose="02020603050405020304" pitchFamily="18" charset="0"/>
              </a:rPr>
              <a:t> </a:t>
            </a:r>
            <a:r>
              <a:rPr lang="en-AU" sz="2800" b="1" baseline="30000" dirty="0">
                <a:solidFill>
                  <a:srgbClr val="FFFFFF"/>
                </a:solidFill>
                <a:effectLst/>
                <a:latin typeface="Times New Roman" panose="02020603050405020304" pitchFamily="18" charset="0"/>
                <a:ea typeface="Times New Roman" panose="02020603050405020304" pitchFamily="18" charset="0"/>
              </a:rPr>
              <a:t>34 </a:t>
            </a:r>
            <a:r>
              <a:rPr lang="en-AU" sz="2800" dirty="0">
                <a:solidFill>
                  <a:srgbClr val="FFFFFF"/>
                </a:solidFill>
                <a:effectLst/>
                <a:latin typeface="Times New Roman" panose="02020603050405020304" pitchFamily="18" charset="0"/>
                <a:ea typeface="Times New Roman" panose="02020603050405020304" pitchFamily="18" charset="0"/>
              </a:rPr>
              <a:t>I tell you, in that night there will be two in one bed.  One will be taken and the other left.  </a:t>
            </a:r>
            <a:r>
              <a:rPr lang="en-AU" sz="2800" b="1" baseline="30000" dirty="0">
                <a:solidFill>
                  <a:srgbClr val="FFFFFF"/>
                </a:solidFill>
                <a:effectLst/>
                <a:latin typeface="Times New Roman" panose="02020603050405020304" pitchFamily="18" charset="0"/>
                <a:ea typeface="Times New Roman" panose="02020603050405020304" pitchFamily="18" charset="0"/>
              </a:rPr>
              <a:t>35 </a:t>
            </a:r>
            <a:r>
              <a:rPr lang="en-AU" sz="2800" dirty="0">
                <a:solidFill>
                  <a:srgbClr val="FFFFFF"/>
                </a:solidFill>
                <a:effectLst/>
                <a:latin typeface="Times New Roman" panose="02020603050405020304" pitchFamily="18" charset="0"/>
                <a:ea typeface="Times New Roman" panose="02020603050405020304" pitchFamily="18" charset="0"/>
              </a:rPr>
              <a:t>There will be two women grinding together.  One will be taken and the other left.”  </a:t>
            </a:r>
            <a:r>
              <a:rPr lang="en-AU" sz="2800" b="1" baseline="30000" dirty="0">
                <a:solidFill>
                  <a:srgbClr val="FFFFFF"/>
                </a:solidFill>
                <a:effectLst/>
                <a:latin typeface="Times New Roman" panose="02020603050405020304" pitchFamily="18" charset="0"/>
                <a:ea typeface="Times New Roman" panose="02020603050405020304" pitchFamily="18" charset="0"/>
              </a:rPr>
              <a:t>37 </a:t>
            </a:r>
            <a:r>
              <a:rPr lang="en-AU" sz="2800" dirty="0">
                <a:solidFill>
                  <a:srgbClr val="FFFFFF"/>
                </a:solidFill>
                <a:effectLst/>
                <a:latin typeface="Times New Roman" panose="02020603050405020304" pitchFamily="18" charset="0"/>
                <a:ea typeface="Times New Roman" panose="02020603050405020304" pitchFamily="18" charset="0"/>
              </a:rPr>
              <a:t>And they said to him, “Where, Lord?”  He said to them, “Where the corpse is, there the vultures will gather.”</a:t>
            </a:r>
            <a:r>
              <a:rPr lang="en-AU" sz="2800" dirty="0">
                <a:effectLst/>
              </a:rPr>
              <a:t> </a:t>
            </a:r>
            <a:endParaRPr lang="en-AU" sz="2800" dirty="0">
              <a:effectLst/>
              <a:latin typeface="Calibri" panose="020F0502020204030204" pitchFamily="34" charset="0"/>
              <a:ea typeface="Times New Roman" panose="02020603050405020304" pitchFamily="18" charset="0"/>
            </a:endParaRPr>
          </a:p>
        </p:txBody>
      </p:sp>
    </p:spTree>
    <p:extLst>
      <p:ext uri="{BB962C8B-B14F-4D97-AF65-F5344CB8AC3E}">
        <p14:creationId xmlns:p14="http://schemas.microsoft.com/office/powerpoint/2010/main" val="42903803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E31CF460-1968-3E23-2B9E-975590B0EA72}"/>
              </a:ext>
            </a:extLst>
          </p:cNvPr>
          <p:cNvSpPr txBox="1"/>
          <p:nvPr/>
        </p:nvSpPr>
        <p:spPr>
          <a:xfrm>
            <a:off x="0" y="0"/>
            <a:ext cx="9144000" cy="461665"/>
          </a:xfrm>
          <a:prstGeom prst="rect">
            <a:avLst/>
          </a:prstGeom>
          <a:noFill/>
        </p:spPr>
        <p:txBody>
          <a:bodyPr wrap="square" rtlCol="0">
            <a:spAutoFit/>
          </a:bodyPr>
          <a:lstStyle/>
          <a:p>
            <a:pPr algn="ctr"/>
            <a:r>
              <a:rPr lang="en-AU" sz="2400" dirty="0">
                <a:solidFill>
                  <a:srgbClr val="FFFF00"/>
                </a:solidFill>
                <a:latin typeface="Times New Roman" panose="02020603050405020304" pitchFamily="18" charset="0"/>
                <a:cs typeface="Times New Roman" panose="02020603050405020304" pitchFamily="18" charset="0"/>
              </a:rPr>
              <a:t>The  Coming  of  the  Kingdom  of  God</a:t>
            </a:r>
          </a:p>
        </p:txBody>
      </p:sp>
      <p:sp>
        <p:nvSpPr>
          <p:cNvPr id="4" name="TextBox 3">
            <a:extLst>
              <a:ext uri="{FF2B5EF4-FFF2-40B4-BE49-F238E27FC236}">
                <a16:creationId xmlns:a16="http://schemas.microsoft.com/office/drawing/2014/main" id="{B8454716-C142-2DEC-EC14-D256A76DFB37}"/>
              </a:ext>
            </a:extLst>
          </p:cNvPr>
          <p:cNvSpPr txBox="1"/>
          <p:nvPr/>
        </p:nvSpPr>
        <p:spPr>
          <a:xfrm>
            <a:off x="580491" y="1606170"/>
            <a:ext cx="7233007" cy="1200329"/>
          </a:xfrm>
          <a:prstGeom prst="rect">
            <a:avLst/>
          </a:prstGeom>
          <a:solidFill>
            <a:schemeClr val="bg1"/>
          </a:solidFill>
        </p:spPr>
        <p:txBody>
          <a:bodyPr wrap="square" rtlCol="0">
            <a:spAutoFit/>
          </a:bodyPr>
          <a:lstStyle/>
          <a:p>
            <a:r>
              <a:rPr lang="en-AU" b="1" baseline="30000" dirty="0">
                <a:latin typeface="Comic Sans MS" panose="030F0902030302020204" pitchFamily="66" charset="0"/>
                <a:ea typeface="Times New Roman" panose="02020603050405020304" pitchFamily="18" charset="0"/>
                <a:cs typeface="Times New Roman" panose="02020603050405020304" pitchFamily="18" charset="0"/>
              </a:rPr>
              <a:t>20 </a:t>
            </a:r>
            <a:r>
              <a:rPr lang="en-AU" dirty="0">
                <a:latin typeface="Comic Sans MS" panose="030F0902030302020204" pitchFamily="66" charset="0"/>
                <a:ea typeface="Times New Roman" panose="02020603050405020304" pitchFamily="18" charset="0"/>
                <a:cs typeface="Times New Roman" panose="02020603050405020304" pitchFamily="18" charset="0"/>
              </a:rPr>
              <a:t>Being asked by the Pharisees when the kingdom of God would come, he answered them, </a:t>
            </a:r>
            <a:r>
              <a:rPr lang="en-AU" dirty="0">
                <a:solidFill>
                  <a:srgbClr val="FF0000"/>
                </a:solidFill>
                <a:latin typeface="Comic Sans MS" panose="030F0902030302020204" pitchFamily="66" charset="0"/>
                <a:ea typeface="Times New Roman" panose="02020603050405020304" pitchFamily="18" charset="0"/>
                <a:cs typeface="Times New Roman" panose="02020603050405020304" pitchFamily="18" charset="0"/>
              </a:rPr>
              <a:t>“The kingdom of God is not coming in ways that can be observed,</a:t>
            </a:r>
            <a:r>
              <a:rPr lang="en-AU" dirty="0">
                <a:latin typeface="Comic Sans MS" panose="030F0902030302020204" pitchFamily="66" charset="0"/>
                <a:ea typeface="Times New Roman" panose="02020603050405020304" pitchFamily="18" charset="0"/>
                <a:cs typeface="Times New Roman" panose="02020603050405020304" pitchFamily="18" charset="0"/>
              </a:rPr>
              <a:t> </a:t>
            </a:r>
            <a:r>
              <a:rPr lang="en-AU" b="1" baseline="30000" dirty="0">
                <a:latin typeface="Comic Sans MS" panose="030F0902030302020204" pitchFamily="66" charset="0"/>
                <a:ea typeface="Times New Roman" panose="02020603050405020304" pitchFamily="18" charset="0"/>
                <a:cs typeface="Times New Roman" panose="02020603050405020304" pitchFamily="18" charset="0"/>
              </a:rPr>
              <a:t>21 </a:t>
            </a:r>
            <a:r>
              <a:rPr lang="en-AU" dirty="0">
                <a:solidFill>
                  <a:srgbClr val="FF0000"/>
                </a:solidFill>
                <a:latin typeface="Comic Sans MS" panose="030F0902030302020204" pitchFamily="66" charset="0"/>
                <a:ea typeface="Times New Roman" panose="02020603050405020304" pitchFamily="18" charset="0"/>
                <a:cs typeface="Times New Roman" panose="02020603050405020304" pitchFamily="18" charset="0"/>
              </a:rPr>
              <a:t>nor will they say, ‘Look, here it is!’ or ‘There!’, for behold, the kingdom of God is in the midst of you.”</a:t>
            </a:r>
            <a:r>
              <a:rPr lang="en-AU" dirty="0"/>
              <a:t> </a:t>
            </a:r>
            <a:endParaRPr lang="en-AU" sz="1600" dirty="0">
              <a:latin typeface="Times New Roman" panose="02020603050405020304" pitchFamily="18" charset="0"/>
              <a:ea typeface="Times New Roman" panose="02020603050405020304" pitchFamily="18" charset="0"/>
            </a:endParaRPr>
          </a:p>
        </p:txBody>
      </p:sp>
      <p:sp>
        <p:nvSpPr>
          <p:cNvPr id="20" name="TextBox 19">
            <a:extLst>
              <a:ext uri="{FF2B5EF4-FFF2-40B4-BE49-F238E27FC236}">
                <a16:creationId xmlns:a16="http://schemas.microsoft.com/office/drawing/2014/main" id="{333638E5-7A74-3D8F-1480-8F4292BC1CD0}"/>
              </a:ext>
            </a:extLst>
          </p:cNvPr>
          <p:cNvSpPr txBox="1"/>
          <p:nvPr/>
        </p:nvSpPr>
        <p:spPr>
          <a:xfrm>
            <a:off x="1366463" y="481732"/>
            <a:ext cx="7423079" cy="369332"/>
          </a:xfrm>
          <a:prstGeom prst="rect">
            <a:avLst/>
          </a:prstGeom>
          <a:noFill/>
        </p:spPr>
        <p:txBody>
          <a:bodyPr wrap="square" rtlCol="0">
            <a:spAutoFit/>
          </a:bodyPr>
          <a:lstStyle/>
          <a:p>
            <a:pPr algn="l"/>
            <a:r>
              <a:rPr lang="en-AU" dirty="0">
                <a:solidFill>
                  <a:schemeClr val="bg1"/>
                </a:solidFill>
                <a:latin typeface="Times New Roman" panose="02020603050405020304" pitchFamily="18" charset="0"/>
                <a:cs typeface="Times New Roman" panose="02020603050405020304" pitchFamily="18" charset="0"/>
              </a:rPr>
              <a:t>Jesus addresses the Pharisees (v20-21)</a:t>
            </a:r>
          </a:p>
        </p:txBody>
      </p:sp>
      <p:sp>
        <p:nvSpPr>
          <p:cNvPr id="9" name="TextBox 8">
            <a:extLst>
              <a:ext uri="{FF2B5EF4-FFF2-40B4-BE49-F238E27FC236}">
                <a16:creationId xmlns:a16="http://schemas.microsoft.com/office/drawing/2014/main" id="{8BF53391-30CE-D97A-153D-494C890DB11E}"/>
              </a:ext>
            </a:extLst>
          </p:cNvPr>
          <p:cNvSpPr txBox="1"/>
          <p:nvPr/>
        </p:nvSpPr>
        <p:spPr>
          <a:xfrm>
            <a:off x="0" y="481732"/>
            <a:ext cx="1623317" cy="400110"/>
          </a:xfrm>
          <a:prstGeom prst="rect">
            <a:avLst/>
          </a:prstGeom>
          <a:noFill/>
        </p:spPr>
        <p:txBody>
          <a:bodyPr wrap="square" rtlCol="0">
            <a:spAutoFit/>
          </a:bodyPr>
          <a:lstStyle/>
          <a:p>
            <a:r>
              <a:rPr lang="en-AU" sz="2000" dirty="0">
                <a:solidFill>
                  <a:srgbClr val="FFFF00"/>
                </a:solidFill>
                <a:latin typeface="Times New Roman" panose="02020603050405020304" pitchFamily="18" charset="0"/>
                <a:cs typeface="Times New Roman" panose="02020603050405020304" pitchFamily="18" charset="0"/>
              </a:rPr>
              <a:t>The “Now”</a:t>
            </a:r>
          </a:p>
        </p:txBody>
      </p:sp>
      <p:sp>
        <p:nvSpPr>
          <p:cNvPr id="2" name="TextBox 1">
            <a:extLst>
              <a:ext uri="{FF2B5EF4-FFF2-40B4-BE49-F238E27FC236}">
                <a16:creationId xmlns:a16="http://schemas.microsoft.com/office/drawing/2014/main" id="{F628EB0B-45D8-3091-920B-B534F50FCAAE}"/>
              </a:ext>
            </a:extLst>
          </p:cNvPr>
          <p:cNvSpPr txBox="1"/>
          <p:nvPr/>
        </p:nvSpPr>
        <p:spPr>
          <a:xfrm>
            <a:off x="0" y="938932"/>
            <a:ext cx="1818526" cy="400110"/>
          </a:xfrm>
          <a:prstGeom prst="rect">
            <a:avLst/>
          </a:prstGeom>
          <a:noFill/>
        </p:spPr>
        <p:txBody>
          <a:bodyPr wrap="square" rtlCol="0">
            <a:spAutoFit/>
          </a:bodyPr>
          <a:lstStyle/>
          <a:p>
            <a:r>
              <a:rPr lang="en-AU" sz="2000" dirty="0">
                <a:solidFill>
                  <a:srgbClr val="FFFF00"/>
                </a:solidFill>
                <a:latin typeface="Times New Roman" panose="02020603050405020304" pitchFamily="18" charset="0"/>
                <a:cs typeface="Times New Roman" panose="02020603050405020304" pitchFamily="18" charset="0"/>
              </a:rPr>
              <a:t>The “Not Yet”</a:t>
            </a:r>
          </a:p>
        </p:txBody>
      </p:sp>
      <p:sp>
        <p:nvSpPr>
          <p:cNvPr id="5" name="TextBox 4">
            <a:extLst>
              <a:ext uri="{FF2B5EF4-FFF2-40B4-BE49-F238E27FC236}">
                <a16:creationId xmlns:a16="http://schemas.microsoft.com/office/drawing/2014/main" id="{43109856-1D09-4C45-EF12-B80A17961257}"/>
              </a:ext>
            </a:extLst>
          </p:cNvPr>
          <p:cNvSpPr txBox="1"/>
          <p:nvPr/>
        </p:nvSpPr>
        <p:spPr>
          <a:xfrm>
            <a:off x="1546262" y="974892"/>
            <a:ext cx="3744930" cy="369332"/>
          </a:xfrm>
          <a:prstGeom prst="rect">
            <a:avLst/>
          </a:prstGeom>
          <a:noFill/>
        </p:spPr>
        <p:txBody>
          <a:bodyPr wrap="square" rtlCol="0">
            <a:spAutoFit/>
          </a:bodyPr>
          <a:lstStyle/>
          <a:p>
            <a:pPr algn="l"/>
            <a:r>
              <a:rPr lang="en-AU" dirty="0">
                <a:solidFill>
                  <a:schemeClr val="bg1"/>
                </a:solidFill>
                <a:latin typeface="Times New Roman" panose="02020603050405020304" pitchFamily="18" charset="0"/>
                <a:cs typeface="Times New Roman" panose="02020603050405020304" pitchFamily="18" charset="0"/>
              </a:rPr>
              <a:t>Jesus addresses the Disciples (v22-37)</a:t>
            </a:r>
          </a:p>
        </p:txBody>
      </p:sp>
      <p:sp>
        <p:nvSpPr>
          <p:cNvPr id="7" name="TextBox 6">
            <a:extLst>
              <a:ext uri="{FF2B5EF4-FFF2-40B4-BE49-F238E27FC236}">
                <a16:creationId xmlns:a16="http://schemas.microsoft.com/office/drawing/2014/main" id="{2208D8C4-A9F2-E4ED-B74C-07444A701976}"/>
              </a:ext>
            </a:extLst>
          </p:cNvPr>
          <p:cNvSpPr txBox="1"/>
          <p:nvPr/>
        </p:nvSpPr>
        <p:spPr>
          <a:xfrm>
            <a:off x="0" y="2765301"/>
            <a:ext cx="9144000" cy="923330"/>
          </a:xfrm>
          <a:prstGeom prst="rect">
            <a:avLst/>
          </a:prstGeom>
          <a:noFill/>
        </p:spPr>
        <p:txBody>
          <a:bodyPr wrap="square" rtlCol="0">
            <a:spAutoFit/>
          </a:bodyPr>
          <a:lstStyle/>
          <a:p>
            <a:pPr marL="179388" indent="-179388" algn="l">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The Pharisees had a history of asking Jesus for “signs”.</a:t>
            </a:r>
          </a:p>
          <a:p>
            <a:pPr marL="179388" indent="-179388" algn="l">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So, when they asked Him when the Kingdom would come, Jesus was telling them not to look for visible (cosmic) evidence they’d been searching for.</a:t>
            </a:r>
          </a:p>
        </p:txBody>
      </p:sp>
      <p:sp>
        <p:nvSpPr>
          <p:cNvPr id="8" name="TextBox 7">
            <a:extLst>
              <a:ext uri="{FF2B5EF4-FFF2-40B4-BE49-F238E27FC236}">
                <a16:creationId xmlns:a16="http://schemas.microsoft.com/office/drawing/2014/main" id="{5397A8CF-D802-F687-B6B5-00E6C6B0D8EE}"/>
              </a:ext>
            </a:extLst>
          </p:cNvPr>
          <p:cNvSpPr txBox="1"/>
          <p:nvPr/>
        </p:nvSpPr>
        <p:spPr>
          <a:xfrm>
            <a:off x="2044556" y="3601468"/>
            <a:ext cx="4649057" cy="369332"/>
          </a:xfrm>
          <a:prstGeom prst="rect">
            <a:avLst/>
          </a:prstGeom>
          <a:noFill/>
        </p:spPr>
        <p:txBody>
          <a:bodyPr wrap="square" rtlCol="0">
            <a:spAutoFit/>
          </a:bodyPr>
          <a:lstStyle/>
          <a:p>
            <a:r>
              <a:rPr lang="en-AU" dirty="0">
                <a:solidFill>
                  <a:srgbClr val="FFFF00"/>
                </a:solidFill>
                <a:latin typeface="Times New Roman" panose="02020603050405020304" pitchFamily="18" charset="0"/>
                <a:cs typeface="Times New Roman" panose="02020603050405020304" pitchFamily="18" charset="0"/>
              </a:rPr>
              <a:t>“Sign-seeking”  ––  An activity of the Faithless.</a:t>
            </a:r>
          </a:p>
        </p:txBody>
      </p:sp>
      <p:sp>
        <p:nvSpPr>
          <p:cNvPr id="10" name="TextBox 9">
            <a:extLst>
              <a:ext uri="{FF2B5EF4-FFF2-40B4-BE49-F238E27FC236}">
                <a16:creationId xmlns:a16="http://schemas.microsoft.com/office/drawing/2014/main" id="{ACC7FF42-E8CF-E08D-BDC3-D7DABA2A2F01}"/>
              </a:ext>
            </a:extLst>
          </p:cNvPr>
          <p:cNvSpPr txBox="1"/>
          <p:nvPr/>
        </p:nvSpPr>
        <p:spPr>
          <a:xfrm>
            <a:off x="4959848" y="492443"/>
            <a:ext cx="3467529" cy="369332"/>
          </a:xfrm>
          <a:prstGeom prst="rect">
            <a:avLst/>
          </a:prstGeom>
          <a:noFill/>
        </p:spPr>
        <p:txBody>
          <a:bodyPr wrap="square" rtlCol="0">
            <a:spAutoFit/>
          </a:bodyPr>
          <a:lstStyle/>
          <a:p>
            <a:r>
              <a:rPr lang="en-AU" dirty="0">
                <a:solidFill>
                  <a:srgbClr val="FFFF00"/>
                </a:solidFill>
                <a:latin typeface="Times New Roman" panose="02020603050405020304" pitchFamily="18" charset="0"/>
                <a:cs typeface="Times New Roman" panose="02020603050405020304" pitchFamily="18" charset="0"/>
              </a:rPr>
              <a:t>The Kingdom is where the King is.</a:t>
            </a:r>
          </a:p>
        </p:txBody>
      </p:sp>
      <p:sp>
        <p:nvSpPr>
          <p:cNvPr id="11" name="TextBox 10">
            <a:extLst>
              <a:ext uri="{FF2B5EF4-FFF2-40B4-BE49-F238E27FC236}">
                <a16:creationId xmlns:a16="http://schemas.microsoft.com/office/drawing/2014/main" id="{8401A428-79E4-FECF-A12C-C3B969D32F5F}"/>
              </a:ext>
            </a:extLst>
          </p:cNvPr>
          <p:cNvSpPr txBox="1"/>
          <p:nvPr/>
        </p:nvSpPr>
        <p:spPr>
          <a:xfrm>
            <a:off x="5103689" y="985603"/>
            <a:ext cx="3467529" cy="369332"/>
          </a:xfrm>
          <a:prstGeom prst="rect">
            <a:avLst/>
          </a:prstGeom>
          <a:noFill/>
        </p:spPr>
        <p:txBody>
          <a:bodyPr wrap="square" rtlCol="0">
            <a:spAutoFit/>
          </a:bodyPr>
          <a:lstStyle/>
          <a:p>
            <a:r>
              <a:rPr lang="en-AU" dirty="0">
                <a:solidFill>
                  <a:srgbClr val="FFFF00"/>
                </a:solidFill>
                <a:latin typeface="Times New Roman" panose="02020603050405020304" pitchFamily="18" charset="0"/>
                <a:cs typeface="Times New Roman" panose="02020603050405020304" pitchFamily="18" charset="0"/>
              </a:rPr>
              <a:t>A very visible coming of the King.</a:t>
            </a:r>
          </a:p>
        </p:txBody>
      </p:sp>
      <p:sp>
        <p:nvSpPr>
          <p:cNvPr id="12" name="TextBox 11">
            <a:extLst>
              <a:ext uri="{FF2B5EF4-FFF2-40B4-BE49-F238E27FC236}">
                <a16:creationId xmlns:a16="http://schemas.microsoft.com/office/drawing/2014/main" id="{8E5238D5-C755-7A11-C288-F47CBBBF38C3}"/>
              </a:ext>
            </a:extLst>
          </p:cNvPr>
          <p:cNvSpPr txBox="1"/>
          <p:nvPr/>
        </p:nvSpPr>
        <p:spPr>
          <a:xfrm>
            <a:off x="1140431" y="1252731"/>
            <a:ext cx="8003569" cy="369332"/>
          </a:xfrm>
          <a:prstGeom prst="rect">
            <a:avLst/>
          </a:prstGeom>
          <a:noFill/>
        </p:spPr>
        <p:txBody>
          <a:bodyPr wrap="square" rtlCol="0">
            <a:spAutoFit/>
          </a:bodyPr>
          <a:lstStyle/>
          <a:p>
            <a:r>
              <a:rPr lang="en-AU" dirty="0">
                <a:solidFill>
                  <a:srgbClr val="FFFF00"/>
                </a:solidFill>
                <a:latin typeface="Times New Roman" panose="02020603050405020304" pitchFamily="18" charset="0"/>
                <a:cs typeface="Times New Roman" panose="02020603050405020304" pitchFamily="18" charset="0"/>
              </a:rPr>
              <a:t>Jesus comes on the Day of The Lord.  Too late for those who are not of the Kingdom.</a:t>
            </a:r>
          </a:p>
        </p:txBody>
      </p:sp>
      <p:sp>
        <p:nvSpPr>
          <p:cNvPr id="13" name="TextBox 12">
            <a:extLst>
              <a:ext uri="{FF2B5EF4-FFF2-40B4-BE49-F238E27FC236}">
                <a16:creationId xmlns:a16="http://schemas.microsoft.com/office/drawing/2014/main" id="{40C9EF99-4FC6-BCBB-8228-F651A3978630}"/>
              </a:ext>
            </a:extLst>
          </p:cNvPr>
          <p:cNvSpPr txBox="1"/>
          <p:nvPr/>
        </p:nvSpPr>
        <p:spPr>
          <a:xfrm>
            <a:off x="2228205" y="4089211"/>
            <a:ext cx="4281757" cy="400110"/>
          </a:xfrm>
          <a:prstGeom prst="rect">
            <a:avLst/>
          </a:prstGeom>
          <a:noFill/>
        </p:spPr>
        <p:txBody>
          <a:bodyPr wrap="square" rtlCol="0">
            <a:spAutoFit/>
          </a:bodyPr>
          <a:lstStyle/>
          <a:p>
            <a:r>
              <a:rPr lang="en-AU" sz="2000" dirty="0">
                <a:solidFill>
                  <a:srgbClr val="FFFF00"/>
                </a:solidFill>
                <a:latin typeface="Times New Roman" panose="02020603050405020304" pitchFamily="18" charset="0"/>
                <a:cs typeface="Times New Roman" panose="02020603050405020304" pitchFamily="18" charset="0"/>
              </a:rPr>
              <a:t>The Kingdom is where the King is.</a:t>
            </a:r>
          </a:p>
        </p:txBody>
      </p:sp>
      <p:cxnSp>
        <p:nvCxnSpPr>
          <p:cNvPr id="15" name="Straight Connector 14">
            <a:extLst>
              <a:ext uri="{FF2B5EF4-FFF2-40B4-BE49-F238E27FC236}">
                <a16:creationId xmlns:a16="http://schemas.microsoft.com/office/drawing/2014/main" id="{A30EB1BC-21A0-D6F6-5C69-DBE8B087E4CB}"/>
              </a:ext>
            </a:extLst>
          </p:cNvPr>
          <p:cNvCxnSpPr/>
          <p:nvPr/>
        </p:nvCxnSpPr>
        <p:spPr>
          <a:xfrm>
            <a:off x="28252" y="4011342"/>
            <a:ext cx="8943654" cy="0"/>
          </a:xfrm>
          <a:prstGeom prst="line">
            <a:avLst/>
          </a:prstGeom>
          <a:ln>
            <a:solidFill>
              <a:schemeClr val="tx2">
                <a:lumMod val="10000"/>
                <a:lumOff val="90000"/>
              </a:schemeClr>
            </a:solidFill>
          </a:ln>
        </p:spPr>
        <p:style>
          <a:lnRef idx="2">
            <a:schemeClr val="accent1"/>
          </a:lnRef>
          <a:fillRef idx="0">
            <a:schemeClr val="accent1"/>
          </a:fillRef>
          <a:effectRef idx="1">
            <a:schemeClr val="accent1"/>
          </a:effectRef>
          <a:fontRef idx="minor">
            <a:schemeClr val="tx1"/>
          </a:fontRef>
        </p:style>
      </p:cxnSp>
      <p:sp>
        <p:nvSpPr>
          <p:cNvPr id="16" name="TextBox 15">
            <a:extLst>
              <a:ext uri="{FF2B5EF4-FFF2-40B4-BE49-F238E27FC236}">
                <a16:creationId xmlns:a16="http://schemas.microsoft.com/office/drawing/2014/main" id="{835EB335-6EB2-5618-6154-7CD68375CB93}"/>
              </a:ext>
            </a:extLst>
          </p:cNvPr>
          <p:cNvSpPr txBox="1"/>
          <p:nvPr/>
        </p:nvSpPr>
        <p:spPr>
          <a:xfrm>
            <a:off x="0" y="4386769"/>
            <a:ext cx="9144000" cy="923330"/>
          </a:xfrm>
          <a:prstGeom prst="rect">
            <a:avLst/>
          </a:prstGeom>
          <a:noFill/>
        </p:spPr>
        <p:txBody>
          <a:bodyPr wrap="square" rtlCol="0">
            <a:spAutoFit/>
          </a:bodyPr>
          <a:lstStyle/>
          <a:p>
            <a:pPr marL="179388" indent="-179388" algn="l">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Jesus was in their midst, but they did not receive Him.</a:t>
            </a:r>
          </a:p>
          <a:p>
            <a:pPr marL="179388" indent="-179388" algn="l">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The Kingdom of God is in the heart of every Disciple of Jesus.</a:t>
            </a:r>
          </a:p>
          <a:p>
            <a:pPr marL="179388" indent="-179388" algn="l">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The Kingdom is present as the Worshipping community of Christ gather together.</a:t>
            </a:r>
          </a:p>
        </p:txBody>
      </p:sp>
      <p:sp>
        <p:nvSpPr>
          <p:cNvPr id="3" name="TextBox 2">
            <a:extLst>
              <a:ext uri="{FF2B5EF4-FFF2-40B4-BE49-F238E27FC236}">
                <a16:creationId xmlns:a16="http://schemas.microsoft.com/office/drawing/2014/main" id="{4DDBBE73-C5A3-FFA7-B9C4-8025B227419A}"/>
              </a:ext>
            </a:extLst>
          </p:cNvPr>
          <p:cNvSpPr txBox="1"/>
          <p:nvPr/>
        </p:nvSpPr>
        <p:spPr>
          <a:xfrm>
            <a:off x="296663" y="5260465"/>
            <a:ext cx="8675243" cy="400110"/>
          </a:xfrm>
          <a:prstGeom prst="rect">
            <a:avLst/>
          </a:prstGeom>
          <a:noFill/>
        </p:spPr>
        <p:txBody>
          <a:bodyPr wrap="square" rtlCol="0">
            <a:spAutoFit/>
          </a:bodyPr>
          <a:lstStyle/>
          <a:p>
            <a:r>
              <a:rPr lang="en-AU" sz="2000" dirty="0">
                <a:solidFill>
                  <a:srgbClr val="FFFF00"/>
                </a:solidFill>
                <a:latin typeface="Times New Roman" panose="02020603050405020304" pitchFamily="18" charset="0"/>
                <a:cs typeface="Times New Roman" panose="02020603050405020304" pitchFamily="18" charset="0"/>
              </a:rPr>
              <a:t>Receive King Jesus – Enter the Kingdom of God before the door is shut.</a:t>
            </a:r>
          </a:p>
        </p:txBody>
      </p:sp>
    </p:spTree>
    <p:extLst>
      <p:ext uri="{BB962C8B-B14F-4D97-AF65-F5344CB8AC3E}">
        <p14:creationId xmlns:p14="http://schemas.microsoft.com/office/powerpoint/2010/main" val="33071393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9"/>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2"/>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5"/>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2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7"/>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8"/>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0"/>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11"/>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12"/>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15"/>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13"/>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grpId="0" nodeType="clickEffect">
                                  <p:stCondLst>
                                    <p:cond delay="0"/>
                                  </p:stCondLst>
                                  <p:childTnLst>
                                    <p:set>
                                      <p:cBhvr>
                                        <p:cTn id="48" dur="1" fill="hold">
                                          <p:stCondLst>
                                            <p:cond delay="0"/>
                                          </p:stCondLst>
                                        </p:cTn>
                                        <p:tgtEl>
                                          <p:spTgt spid="16">
                                            <p:txEl>
                                              <p:pRg st="1" end="1"/>
                                            </p:txEl>
                                          </p:spTgt>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4" grpId="0" animBg="1"/>
      <p:bldP spid="20" grpId="0"/>
      <p:bldP spid="9" grpId="0"/>
      <p:bldP spid="2" grpId="0"/>
      <p:bldP spid="5" grpId="0"/>
      <p:bldP spid="7" grpId="0"/>
      <p:bldP spid="8" grpId="0"/>
      <p:bldP spid="10" grpId="0"/>
      <p:bldP spid="11" grpId="0"/>
      <p:bldP spid="12" grpId="0"/>
      <p:bldP spid="13" grpId="0"/>
      <p:bldP spid="16" grpId="0" uiExpand="1" build="p"/>
      <p:bldP spid="3" grpId="0"/>
    </p:bld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Times New Roman-Arial">
      <a:majorFont>
        <a:latin typeface="Times New Roman" panose="02020603050405020304"/>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panose="020B0604020202020204"/>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txDef>
      <a:spPr>
        <a:noFill/>
      </a:spPr>
      <a:bodyPr wrap="square" rtlCol="0">
        <a:spAutoFit/>
      </a:bodyPr>
      <a:lstStyle>
        <a:defPPr algn="l">
          <a:defRPr dirty="0">
            <a:solidFill>
              <a:schemeClr val="bg1"/>
            </a:solidFill>
            <a:latin typeface="Times New Roman" panose="02020603050405020304" pitchFamily="18" charset="0"/>
            <a:cs typeface="Times New Roman" panose="02020603050405020304" pitchFamily="18" charset="0"/>
          </a:defRPr>
        </a:defPPr>
      </a:lstStyle>
    </a:tx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Office Theme</Template>
  <TotalTime>721</TotalTime>
  <Words>694</Words>
  <Application>Microsoft Macintosh PowerPoint</Application>
  <PresentationFormat>On-screen Show (16:10)</PresentationFormat>
  <Paragraphs>35</Paragraphs>
  <Slides>6</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Aptos</vt:lpstr>
      <vt:lpstr>Arial</vt:lpstr>
      <vt:lpstr>Calibri</vt:lpstr>
      <vt:lpstr>Comic Sans MS</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Michael Brumpton</dc:creator>
  <cp:lastModifiedBy>Michael Brumpton</cp:lastModifiedBy>
  <cp:revision>57</cp:revision>
  <cp:lastPrinted>2024-08-30T05:07:04Z</cp:lastPrinted>
  <dcterms:created xsi:type="dcterms:W3CDTF">2024-07-12T04:24:48Z</dcterms:created>
  <dcterms:modified xsi:type="dcterms:W3CDTF">2024-08-30T05:50:09Z</dcterms:modified>
</cp:coreProperties>
</file>